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3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4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5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67" r:id="rId1"/>
    <p:sldMasterId id="2147483885" r:id="rId2"/>
    <p:sldMasterId id="2147483894" r:id="rId3"/>
    <p:sldMasterId id="2147483943" r:id="rId4"/>
    <p:sldMasterId id="2147483957" r:id="rId5"/>
    <p:sldMasterId id="2147483973" r:id="rId6"/>
  </p:sldMasterIdLst>
  <p:notesMasterIdLst>
    <p:notesMasterId r:id="rId28"/>
  </p:notesMasterIdLst>
  <p:sldIdLst>
    <p:sldId id="4874" r:id="rId7"/>
    <p:sldId id="4877" r:id="rId8"/>
    <p:sldId id="4693" r:id="rId9"/>
    <p:sldId id="4819" r:id="rId10"/>
    <p:sldId id="4756" r:id="rId11"/>
    <p:sldId id="4685" r:id="rId12"/>
    <p:sldId id="4822" r:id="rId13"/>
    <p:sldId id="314" r:id="rId14"/>
    <p:sldId id="311" r:id="rId15"/>
    <p:sldId id="4825" r:id="rId16"/>
    <p:sldId id="4758" r:id="rId17"/>
    <p:sldId id="4832" r:id="rId18"/>
    <p:sldId id="4879" r:id="rId19"/>
    <p:sldId id="4880" r:id="rId20"/>
    <p:sldId id="4876" r:id="rId21"/>
    <p:sldId id="4881" r:id="rId22"/>
    <p:sldId id="4871" r:id="rId23"/>
    <p:sldId id="4824" r:id="rId24"/>
    <p:sldId id="4882" r:id="rId25"/>
    <p:sldId id="4878" r:id="rId26"/>
    <p:sldId id="4883" r:id="rId27"/>
  </p:sldIdLst>
  <p:sldSz cx="12192000" cy="6858000"/>
  <p:notesSz cx="6797675" cy="9928225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28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9FEFD"/>
    <a:srgbClr val="FFCC00"/>
    <a:srgbClr val="0C1822"/>
    <a:srgbClr val="06555C"/>
    <a:srgbClr val="90E1E0"/>
    <a:srgbClr val="1A2634"/>
    <a:srgbClr val="132635"/>
    <a:srgbClr val="152535"/>
    <a:srgbClr val="1D2D3A"/>
    <a:srgbClr val="18283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Estilo clar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Estilo claro 1 - Acent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C083E6E3-FA7D-4D7B-A595-EF9225AFEA82}" styleName="Estilo claro 1 - Acento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5854" autoAdjust="0"/>
    <p:restoredTop sz="90672"/>
  </p:normalViewPr>
  <p:slideViewPr>
    <p:cSldViewPr snapToGrid="0">
      <p:cViewPr>
        <p:scale>
          <a:sx n="113" d="100"/>
          <a:sy n="113" d="100"/>
        </p:scale>
        <p:origin x="984" y="144"/>
      </p:cViewPr>
      <p:guideLst>
        <p:guide orient="horz" pos="2228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6_4">
  <dgm:title val=""/>
  <dgm:desc val=""/>
  <dgm:catLst>
    <dgm:cat type="accent6" pri="11400"/>
  </dgm:catLst>
  <dgm:styleLbl name="node0">
    <dgm:fillClrLst meth="cycle">
      <a:schemeClr val="accent6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6">
        <a:shade val="50000"/>
      </a:schemeClr>
      <a:schemeClr val="accent6">
        <a:tint val="55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/>
    <dgm:txEffectClrLst/>
  </dgm:styleLbl>
  <dgm:styleLbl name="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6">
        <a:shade val="80000"/>
        <a:alpha val="5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55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1E0F294-A023-9044-B40C-9E9AC95EA1C5}" type="doc">
      <dgm:prSet loTypeId="urn:microsoft.com/office/officeart/2005/8/layout/vList6" loCatId="" qsTypeId="urn:microsoft.com/office/officeart/2005/8/quickstyle/simple5" qsCatId="simple" csTypeId="urn:microsoft.com/office/officeart/2005/8/colors/colorful2" csCatId="colorful" phldr="1"/>
      <dgm:spPr/>
      <dgm:t>
        <a:bodyPr/>
        <a:lstStyle/>
        <a:p>
          <a:endParaRPr lang="es-MX"/>
        </a:p>
      </dgm:t>
    </dgm:pt>
    <dgm:pt modelId="{B0754DAB-A46A-0441-96A9-9F0D56C376FE}">
      <dgm:prSet phldrT="[Texto]"/>
      <dgm:spPr/>
      <dgm:t>
        <a:bodyPr/>
        <a:lstStyle/>
        <a:p>
          <a:r>
            <a:rPr lang="es-MX" b="1" dirty="0"/>
            <a:t>Relevancia Científica y Tecnológica</a:t>
          </a:r>
        </a:p>
      </dgm:t>
    </dgm:pt>
    <dgm:pt modelId="{8C821747-E82F-1042-A6A0-93CDA66643AB}" type="parTrans" cxnId="{0E60368E-F2DC-0D4A-9A08-76BE294D795D}">
      <dgm:prSet/>
      <dgm:spPr/>
      <dgm:t>
        <a:bodyPr/>
        <a:lstStyle/>
        <a:p>
          <a:endParaRPr lang="es-MX" b="1"/>
        </a:p>
      </dgm:t>
    </dgm:pt>
    <dgm:pt modelId="{DA66700C-D5A3-FB49-A8F3-5406B615CBDD}" type="sibTrans" cxnId="{0E60368E-F2DC-0D4A-9A08-76BE294D795D}">
      <dgm:prSet/>
      <dgm:spPr/>
      <dgm:t>
        <a:bodyPr/>
        <a:lstStyle/>
        <a:p>
          <a:endParaRPr lang="es-MX" b="1"/>
        </a:p>
      </dgm:t>
    </dgm:pt>
    <dgm:pt modelId="{F23E09F3-96AB-A141-8F09-C592252525FD}">
      <dgm:prSet phldrT="[Texto]" custT="1"/>
      <dgm:spPr/>
      <dgm:t>
        <a:bodyPr/>
        <a:lstStyle/>
        <a:p>
          <a:r>
            <a:rPr lang="es-MX" sz="1600" b="1" dirty="0"/>
            <a:t>Contribución al conocimiento</a:t>
          </a:r>
        </a:p>
      </dgm:t>
    </dgm:pt>
    <dgm:pt modelId="{690A0CFD-1A4B-6D45-A059-DC0BDBF239A4}" type="parTrans" cxnId="{034FD742-7EC7-2442-A591-96B671927020}">
      <dgm:prSet/>
      <dgm:spPr/>
      <dgm:t>
        <a:bodyPr/>
        <a:lstStyle/>
        <a:p>
          <a:endParaRPr lang="es-MX" b="1"/>
        </a:p>
      </dgm:t>
    </dgm:pt>
    <dgm:pt modelId="{E9FA2DE9-2AED-3B4C-872B-5E49FF81DE03}" type="sibTrans" cxnId="{034FD742-7EC7-2442-A591-96B671927020}">
      <dgm:prSet/>
      <dgm:spPr/>
      <dgm:t>
        <a:bodyPr/>
        <a:lstStyle/>
        <a:p>
          <a:endParaRPr lang="es-MX" b="1"/>
        </a:p>
      </dgm:t>
    </dgm:pt>
    <dgm:pt modelId="{D0927D92-38E0-2747-AF9C-E5DD8A4B1152}">
      <dgm:prSet phldrT="[Texto]" custT="1"/>
      <dgm:spPr/>
      <dgm:t>
        <a:bodyPr/>
        <a:lstStyle/>
        <a:p>
          <a:r>
            <a:rPr lang="es-MX" sz="1600" b="1" dirty="0"/>
            <a:t>Alineación con las áreas de interés del programa</a:t>
          </a:r>
        </a:p>
      </dgm:t>
    </dgm:pt>
    <dgm:pt modelId="{FF93FCE3-DBF2-9A4D-8C10-60E76C728EDE}" type="parTrans" cxnId="{5AB0EC68-88F0-404E-B557-25231CED18CD}">
      <dgm:prSet/>
      <dgm:spPr/>
      <dgm:t>
        <a:bodyPr/>
        <a:lstStyle/>
        <a:p>
          <a:endParaRPr lang="es-MX" b="1"/>
        </a:p>
      </dgm:t>
    </dgm:pt>
    <dgm:pt modelId="{94F4607E-89A2-A344-BC20-FA3EE0935BDF}" type="sibTrans" cxnId="{5AB0EC68-88F0-404E-B557-25231CED18CD}">
      <dgm:prSet/>
      <dgm:spPr/>
      <dgm:t>
        <a:bodyPr/>
        <a:lstStyle/>
        <a:p>
          <a:endParaRPr lang="es-MX" b="1"/>
        </a:p>
      </dgm:t>
    </dgm:pt>
    <dgm:pt modelId="{AB3613CB-8D93-0B43-A76F-AA9D354050A7}">
      <dgm:prSet phldrT="[Texto]"/>
      <dgm:spPr/>
      <dgm:t>
        <a:bodyPr/>
        <a:lstStyle/>
        <a:p>
          <a:r>
            <a:rPr lang="es-MX" b="1" dirty="0"/>
            <a:t>Viabilidad Técnica</a:t>
          </a:r>
        </a:p>
      </dgm:t>
    </dgm:pt>
    <dgm:pt modelId="{FC383640-92BF-3447-B7F0-FDB42474F6B5}" type="parTrans" cxnId="{6C0F1DD3-0FF6-6F45-8C40-1385F442F2D8}">
      <dgm:prSet/>
      <dgm:spPr/>
      <dgm:t>
        <a:bodyPr/>
        <a:lstStyle/>
        <a:p>
          <a:endParaRPr lang="es-MX" b="1"/>
        </a:p>
      </dgm:t>
    </dgm:pt>
    <dgm:pt modelId="{97D3CDFE-8ADE-874A-AE9A-C8275CFD724E}" type="sibTrans" cxnId="{6C0F1DD3-0FF6-6F45-8C40-1385F442F2D8}">
      <dgm:prSet/>
      <dgm:spPr/>
      <dgm:t>
        <a:bodyPr/>
        <a:lstStyle/>
        <a:p>
          <a:endParaRPr lang="es-MX" b="1"/>
        </a:p>
      </dgm:t>
    </dgm:pt>
    <dgm:pt modelId="{37B82AD1-7FED-9A41-BAED-61EAB6017097}">
      <dgm:prSet phldrT="[Texto]" custT="1"/>
      <dgm:spPr/>
      <dgm:t>
        <a:bodyPr/>
        <a:lstStyle/>
        <a:p>
          <a:r>
            <a:rPr lang="es-MX" sz="1200" b="1" dirty="0"/>
            <a:t>Madurez de la tecnología (TRL)</a:t>
          </a:r>
        </a:p>
      </dgm:t>
    </dgm:pt>
    <dgm:pt modelId="{897882AA-F3F7-AC4D-9AB2-A3E8CAE34CD8}" type="parTrans" cxnId="{4327128B-EB45-1F47-8096-73B01B2D7D16}">
      <dgm:prSet/>
      <dgm:spPr/>
      <dgm:t>
        <a:bodyPr/>
        <a:lstStyle/>
        <a:p>
          <a:endParaRPr lang="es-MX" b="1"/>
        </a:p>
      </dgm:t>
    </dgm:pt>
    <dgm:pt modelId="{5DCCEF90-15CB-1D48-8EF3-C0E7EC49600F}" type="sibTrans" cxnId="{4327128B-EB45-1F47-8096-73B01B2D7D16}">
      <dgm:prSet/>
      <dgm:spPr/>
      <dgm:t>
        <a:bodyPr/>
        <a:lstStyle/>
        <a:p>
          <a:endParaRPr lang="es-MX" b="1"/>
        </a:p>
      </dgm:t>
    </dgm:pt>
    <dgm:pt modelId="{B4AA5DCC-745C-D544-9923-48FF592B314B}">
      <dgm:prSet phldrT="[Texto]" custT="1"/>
      <dgm:spPr/>
      <dgm:t>
        <a:bodyPr/>
        <a:lstStyle/>
        <a:p>
          <a:r>
            <a:rPr lang="es-MX" sz="1200" b="1" dirty="0"/>
            <a:t>Compatibilidad con el satélite</a:t>
          </a:r>
        </a:p>
      </dgm:t>
    </dgm:pt>
    <dgm:pt modelId="{6E1B7B3F-F8F6-E943-97F8-9A7AE1F7A9BC}" type="parTrans" cxnId="{E76FEEE1-3DE1-B54F-A7E8-FEC0159975F4}">
      <dgm:prSet/>
      <dgm:spPr/>
      <dgm:t>
        <a:bodyPr/>
        <a:lstStyle/>
        <a:p>
          <a:endParaRPr lang="es-MX" b="1"/>
        </a:p>
      </dgm:t>
    </dgm:pt>
    <dgm:pt modelId="{4E8C4874-2285-A04C-A570-44589125A966}" type="sibTrans" cxnId="{E76FEEE1-3DE1-B54F-A7E8-FEC0159975F4}">
      <dgm:prSet/>
      <dgm:spPr/>
      <dgm:t>
        <a:bodyPr/>
        <a:lstStyle/>
        <a:p>
          <a:endParaRPr lang="es-MX" b="1"/>
        </a:p>
      </dgm:t>
    </dgm:pt>
    <dgm:pt modelId="{E787A80A-350D-A14B-88B4-97B779126C2F}">
      <dgm:prSet phldrT="[Texto]" custT="1"/>
      <dgm:spPr/>
      <dgm:t>
        <a:bodyPr/>
        <a:lstStyle/>
        <a:p>
          <a:r>
            <a:rPr lang="es-MX" sz="1200" b="1" dirty="0"/>
            <a:t>Capacidad de integración</a:t>
          </a:r>
        </a:p>
      </dgm:t>
    </dgm:pt>
    <dgm:pt modelId="{9CCCAFBB-C994-E64A-A1B3-C4C49FFDD850}" type="parTrans" cxnId="{83A077CE-C0FA-144D-A379-0C5BB14E10FC}">
      <dgm:prSet/>
      <dgm:spPr/>
      <dgm:t>
        <a:bodyPr/>
        <a:lstStyle/>
        <a:p>
          <a:endParaRPr lang="es-MX" b="1"/>
        </a:p>
      </dgm:t>
    </dgm:pt>
    <dgm:pt modelId="{8004CA31-D620-4A4C-AB0C-0776A367EB3E}" type="sibTrans" cxnId="{83A077CE-C0FA-144D-A379-0C5BB14E10FC}">
      <dgm:prSet/>
      <dgm:spPr/>
      <dgm:t>
        <a:bodyPr/>
        <a:lstStyle/>
        <a:p>
          <a:endParaRPr lang="es-MX" b="1"/>
        </a:p>
      </dgm:t>
    </dgm:pt>
    <dgm:pt modelId="{8C5B802A-974C-7940-9CF4-3D9E7E521450}">
      <dgm:prSet phldrT="[Texto]" custT="1"/>
      <dgm:spPr/>
      <dgm:t>
        <a:bodyPr/>
        <a:lstStyle/>
        <a:p>
          <a:r>
            <a:rPr lang="es-MX" sz="2400" b="1" kern="1200">
              <a:latin typeface="Calibri" panose="020F0502020204030204"/>
              <a:ea typeface="+mn-ea"/>
              <a:cs typeface="+mn-cs"/>
            </a:rPr>
            <a:t>Colaboración y Participación de la Industria </a:t>
          </a:r>
          <a:endParaRPr lang="es-MX" sz="2400" b="1" kern="1200" dirty="0">
            <a:latin typeface="Calibri" panose="020F0502020204030204"/>
            <a:ea typeface="+mn-ea"/>
            <a:cs typeface="+mn-cs"/>
          </a:endParaRPr>
        </a:p>
      </dgm:t>
    </dgm:pt>
    <dgm:pt modelId="{3ADB6271-452B-6F47-891E-D78D9B9C10E6}" type="parTrans" cxnId="{33C973DA-BD77-634E-B1D2-B9E6B0E38513}">
      <dgm:prSet/>
      <dgm:spPr/>
      <dgm:t>
        <a:bodyPr/>
        <a:lstStyle/>
        <a:p>
          <a:endParaRPr lang="es-MX" b="1"/>
        </a:p>
      </dgm:t>
    </dgm:pt>
    <dgm:pt modelId="{1FE49D72-1A30-3742-807B-EF2C2C403728}" type="sibTrans" cxnId="{33C973DA-BD77-634E-B1D2-B9E6B0E38513}">
      <dgm:prSet/>
      <dgm:spPr/>
      <dgm:t>
        <a:bodyPr/>
        <a:lstStyle/>
        <a:p>
          <a:endParaRPr lang="es-MX" b="1"/>
        </a:p>
      </dgm:t>
    </dgm:pt>
    <dgm:pt modelId="{64D59A4A-15EE-1F46-9691-5FDD41EF36B9}">
      <dgm:prSet phldrT="[Texto]" custT="1"/>
      <dgm:spPr/>
      <dgm:t>
        <a:bodyPr/>
        <a:lstStyle/>
        <a:p>
          <a:r>
            <a:rPr lang="es-MX" sz="1200" b="1" dirty="0"/>
            <a:t>Pruebas y validación</a:t>
          </a:r>
        </a:p>
      </dgm:t>
    </dgm:pt>
    <dgm:pt modelId="{15FCB815-1C3D-0A4A-AC3F-536BEEE32DA3}" type="parTrans" cxnId="{39296418-7FDC-8C44-826E-A42CCA7CC35F}">
      <dgm:prSet/>
      <dgm:spPr/>
      <dgm:t>
        <a:bodyPr/>
        <a:lstStyle/>
        <a:p>
          <a:endParaRPr lang="es-MX" b="1"/>
        </a:p>
      </dgm:t>
    </dgm:pt>
    <dgm:pt modelId="{CC5D5A2C-316E-C148-9A3A-07AA375EE1EC}" type="sibTrans" cxnId="{39296418-7FDC-8C44-826E-A42CCA7CC35F}">
      <dgm:prSet/>
      <dgm:spPr/>
      <dgm:t>
        <a:bodyPr/>
        <a:lstStyle/>
        <a:p>
          <a:endParaRPr lang="es-MX" b="1"/>
        </a:p>
      </dgm:t>
    </dgm:pt>
    <dgm:pt modelId="{A0A9F03B-CBED-CE48-A0D0-65A0DCB03FEC}">
      <dgm:prSet/>
      <dgm:spPr/>
      <dgm:t>
        <a:bodyPr/>
        <a:lstStyle/>
        <a:p>
          <a:r>
            <a:rPr lang="es-MX" b="1" dirty="0"/>
            <a:t>Participación de la industria aeroespacial</a:t>
          </a:r>
        </a:p>
      </dgm:t>
    </dgm:pt>
    <dgm:pt modelId="{CD9A4AF2-1019-A249-A816-88CF6E6C19A2}" type="parTrans" cxnId="{AEA9EEA3-2E65-8C49-A691-67D8EFF0D5A3}">
      <dgm:prSet/>
      <dgm:spPr/>
      <dgm:t>
        <a:bodyPr/>
        <a:lstStyle/>
        <a:p>
          <a:endParaRPr lang="es-MX" b="1"/>
        </a:p>
      </dgm:t>
    </dgm:pt>
    <dgm:pt modelId="{09B2D5AE-D31B-794F-9FD9-3743F12B9C65}" type="sibTrans" cxnId="{AEA9EEA3-2E65-8C49-A691-67D8EFF0D5A3}">
      <dgm:prSet/>
      <dgm:spPr/>
      <dgm:t>
        <a:bodyPr/>
        <a:lstStyle/>
        <a:p>
          <a:endParaRPr lang="es-MX" b="1"/>
        </a:p>
      </dgm:t>
    </dgm:pt>
    <dgm:pt modelId="{60028073-390A-2B44-A133-645AA209EF80}">
      <dgm:prSet/>
      <dgm:spPr/>
      <dgm:t>
        <a:bodyPr/>
        <a:lstStyle/>
        <a:p>
          <a:r>
            <a:rPr lang="es-MX" b="1" dirty="0"/>
            <a:t>Transferencia tecnológica</a:t>
          </a:r>
        </a:p>
      </dgm:t>
    </dgm:pt>
    <dgm:pt modelId="{1ADE23F0-0B87-0742-ABE7-AAD75FA460B6}" type="parTrans" cxnId="{39A10307-7C6C-1440-8D4B-C4AFCF82372C}">
      <dgm:prSet/>
      <dgm:spPr/>
      <dgm:t>
        <a:bodyPr/>
        <a:lstStyle/>
        <a:p>
          <a:endParaRPr lang="es-MX" b="1"/>
        </a:p>
      </dgm:t>
    </dgm:pt>
    <dgm:pt modelId="{608ABFF4-B757-6046-A345-3DEC0CC38FB7}" type="sibTrans" cxnId="{39A10307-7C6C-1440-8D4B-C4AFCF82372C}">
      <dgm:prSet/>
      <dgm:spPr/>
      <dgm:t>
        <a:bodyPr/>
        <a:lstStyle/>
        <a:p>
          <a:endParaRPr lang="es-MX" b="1"/>
        </a:p>
      </dgm:t>
    </dgm:pt>
    <dgm:pt modelId="{AC4A7CCE-FFF0-1546-8ACC-9B422BD8F7FE}">
      <dgm:prSet/>
      <dgm:spPr/>
      <dgm:t>
        <a:bodyPr/>
        <a:lstStyle/>
        <a:p>
          <a:r>
            <a:rPr lang="es-MX" b="1"/>
            <a:t>Impacto Nacional </a:t>
          </a:r>
          <a:endParaRPr lang="es-ES_tradnl" b="1"/>
        </a:p>
      </dgm:t>
    </dgm:pt>
    <dgm:pt modelId="{6AA42438-27A5-7949-ADE3-08301D08596D}" type="parTrans" cxnId="{FEC60DD3-5D67-AC44-B30B-6DFCF30FE71D}">
      <dgm:prSet/>
      <dgm:spPr/>
      <dgm:t>
        <a:bodyPr/>
        <a:lstStyle/>
        <a:p>
          <a:endParaRPr lang="es-MX" b="1"/>
        </a:p>
      </dgm:t>
    </dgm:pt>
    <dgm:pt modelId="{D03F6BAF-C753-3046-8735-02EC6C662FD1}" type="sibTrans" cxnId="{FEC60DD3-5D67-AC44-B30B-6DFCF30FE71D}">
      <dgm:prSet/>
      <dgm:spPr/>
      <dgm:t>
        <a:bodyPr/>
        <a:lstStyle/>
        <a:p>
          <a:endParaRPr lang="es-MX" b="1"/>
        </a:p>
      </dgm:t>
    </dgm:pt>
    <dgm:pt modelId="{837BBAB1-3939-C342-A0D1-A4DA53D272D7}">
      <dgm:prSet/>
      <dgm:spPr/>
      <dgm:t>
        <a:bodyPr/>
        <a:lstStyle/>
        <a:p>
          <a:r>
            <a:rPr lang="es-MX" b="1"/>
            <a:t>Desarrollo de capacidades nacionales</a:t>
          </a:r>
        </a:p>
      </dgm:t>
    </dgm:pt>
    <dgm:pt modelId="{89B15E6C-4120-0F47-9AFE-E8E52574A591}" type="parTrans" cxnId="{DA2F4A5B-F5D6-3940-8396-B44A50C594B5}">
      <dgm:prSet/>
      <dgm:spPr/>
      <dgm:t>
        <a:bodyPr/>
        <a:lstStyle/>
        <a:p>
          <a:endParaRPr lang="es-MX" b="1"/>
        </a:p>
      </dgm:t>
    </dgm:pt>
    <dgm:pt modelId="{D22070C7-8555-B849-BDF0-E4DE55C0481F}" type="sibTrans" cxnId="{DA2F4A5B-F5D6-3940-8396-B44A50C594B5}">
      <dgm:prSet/>
      <dgm:spPr/>
      <dgm:t>
        <a:bodyPr/>
        <a:lstStyle/>
        <a:p>
          <a:endParaRPr lang="es-MX" b="1"/>
        </a:p>
      </dgm:t>
    </dgm:pt>
    <dgm:pt modelId="{254B56B3-9340-EC4D-BCC4-3DBE9F396878}">
      <dgm:prSet/>
      <dgm:spPr/>
      <dgm:t>
        <a:bodyPr/>
        <a:lstStyle/>
        <a:p>
          <a:r>
            <a:rPr lang="es-MX" b="1"/>
            <a:t>Innovación y Valor Añadido </a:t>
          </a:r>
          <a:endParaRPr lang="es-ES_tradnl" b="1"/>
        </a:p>
      </dgm:t>
    </dgm:pt>
    <dgm:pt modelId="{07826DB3-6ABC-274C-BE25-F7F781968D91}" type="parTrans" cxnId="{6A683258-E14F-3F4A-80DC-C8193F0CEC26}">
      <dgm:prSet/>
      <dgm:spPr/>
      <dgm:t>
        <a:bodyPr/>
        <a:lstStyle/>
        <a:p>
          <a:endParaRPr lang="es-MX" b="1"/>
        </a:p>
      </dgm:t>
    </dgm:pt>
    <dgm:pt modelId="{7DACCFCB-1DB2-D34A-AA32-A128C78C8A79}" type="sibTrans" cxnId="{6A683258-E14F-3F4A-80DC-C8193F0CEC26}">
      <dgm:prSet/>
      <dgm:spPr/>
      <dgm:t>
        <a:bodyPr/>
        <a:lstStyle/>
        <a:p>
          <a:endParaRPr lang="es-MX" b="1"/>
        </a:p>
      </dgm:t>
    </dgm:pt>
    <dgm:pt modelId="{FD02F53E-E70D-AC43-8850-DB42E128B150}">
      <dgm:prSet/>
      <dgm:spPr/>
      <dgm:t>
        <a:bodyPr/>
        <a:lstStyle/>
        <a:p>
          <a:r>
            <a:rPr lang="es-MX" b="1" dirty="0"/>
            <a:t>Innovación tecnológica</a:t>
          </a:r>
        </a:p>
      </dgm:t>
    </dgm:pt>
    <dgm:pt modelId="{FEB5A5A5-12D4-0A40-B198-6F9B13B5FD7D}" type="parTrans" cxnId="{BE2EFD15-68D8-104F-B88A-ED3712C87C09}">
      <dgm:prSet/>
      <dgm:spPr/>
      <dgm:t>
        <a:bodyPr/>
        <a:lstStyle/>
        <a:p>
          <a:endParaRPr lang="es-MX" b="1"/>
        </a:p>
      </dgm:t>
    </dgm:pt>
    <dgm:pt modelId="{BE2D0221-6435-E34A-AEBA-D4899238E491}" type="sibTrans" cxnId="{BE2EFD15-68D8-104F-B88A-ED3712C87C09}">
      <dgm:prSet/>
      <dgm:spPr/>
      <dgm:t>
        <a:bodyPr/>
        <a:lstStyle/>
        <a:p>
          <a:endParaRPr lang="es-MX" b="1"/>
        </a:p>
      </dgm:t>
    </dgm:pt>
    <dgm:pt modelId="{B3ECA929-58DB-C141-B20E-B6EF7AB61985}">
      <dgm:prSet/>
      <dgm:spPr/>
      <dgm:t>
        <a:bodyPr/>
        <a:lstStyle/>
        <a:p>
          <a:r>
            <a:rPr lang="es-MX" b="1" dirty="0"/>
            <a:t>Escalabilidad</a:t>
          </a:r>
        </a:p>
      </dgm:t>
    </dgm:pt>
    <dgm:pt modelId="{5FEC62F5-DDD0-C545-AF40-90F6D0436531}" type="parTrans" cxnId="{D6655483-113C-1D46-8050-F9BECF6997EA}">
      <dgm:prSet/>
      <dgm:spPr/>
      <dgm:t>
        <a:bodyPr/>
        <a:lstStyle/>
        <a:p>
          <a:endParaRPr lang="es-MX" b="1"/>
        </a:p>
      </dgm:t>
    </dgm:pt>
    <dgm:pt modelId="{181C105C-ED0A-2B4A-8D2E-6C3539C76C20}" type="sibTrans" cxnId="{D6655483-113C-1D46-8050-F9BECF6997EA}">
      <dgm:prSet/>
      <dgm:spPr/>
      <dgm:t>
        <a:bodyPr/>
        <a:lstStyle/>
        <a:p>
          <a:endParaRPr lang="es-MX" b="1"/>
        </a:p>
      </dgm:t>
    </dgm:pt>
    <dgm:pt modelId="{9EAB6992-8095-AF4A-BDA6-C405EF9BE823}" type="pres">
      <dgm:prSet presAssocID="{91E0F294-A023-9044-B40C-9E9AC95EA1C5}" presName="Name0" presStyleCnt="0">
        <dgm:presLayoutVars>
          <dgm:dir/>
          <dgm:animLvl val="lvl"/>
          <dgm:resizeHandles/>
        </dgm:presLayoutVars>
      </dgm:prSet>
      <dgm:spPr/>
    </dgm:pt>
    <dgm:pt modelId="{F7811B4C-B9F2-0C47-A291-8F24CAF4E44C}" type="pres">
      <dgm:prSet presAssocID="{B0754DAB-A46A-0441-96A9-9F0D56C376FE}" presName="linNode" presStyleCnt="0"/>
      <dgm:spPr/>
    </dgm:pt>
    <dgm:pt modelId="{08D491E9-54BB-AB47-9594-74FE446C49E1}" type="pres">
      <dgm:prSet presAssocID="{B0754DAB-A46A-0441-96A9-9F0D56C376FE}" presName="parentShp" presStyleLbl="node1" presStyleIdx="0" presStyleCnt="5">
        <dgm:presLayoutVars>
          <dgm:bulletEnabled val="1"/>
        </dgm:presLayoutVars>
      </dgm:prSet>
      <dgm:spPr/>
    </dgm:pt>
    <dgm:pt modelId="{3F669094-4E27-AB47-8CBD-C9A88B4CEEC0}" type="pres">
      <dgm:prSet presAssocID="{B0754DAB-A46A-0441-96A9-9F0D56C376FE}" presName="childShp" presStyleLbl="bgAccFollowNode1" presStyleIdx="0" presStyleCnt="5">
        <dgm:presLayoutVars>
          <dgm:bulletEnabled val="1"/>
        </dgm:presLayoutVars>
      </dgm:prSet>
      <dgm:spPr/>
    </dgm:pt>
    <dgm:pt modelId="{1F66038B-B03C-F44B-95ED-338D198DBD36}" type="pres">
      <dgm:prSet presAssocID="{DA66700C-D5A3-FB49-A8F3-5406B615CBDD}" presName="spacing" presStyleCnt="0"/>
      <dgm:spPr/>
    </dgm:pt>
    <dgm:pt modelId="{2D8479E6-8B3B-CC47-918C-BC96D7CA3EDA}" type="pres">
      <dgm:prSet presAssocID="{AB3613CB-8D93-0B43-A76F-AA9D354050A7}" presName="linNode" presStyleCnt="0"/>
      <dgm:spPr/>
    </dgm:pt>
    <dgm:pt modelId="{B06E3445-DC02-E84C-BE1C-D918251E6821}" type="pres">
      <dgm:prSet presAssocID="{AB3613CB-8D93-0B43-A76F-AA9D354050A7}" presName="parentShp" presStyleLbl="node1" presStyleIdx="1" presStyleCnt="5">
        <dgm:presLayoutVars>
          <dgm:bulletEnabled val="1"/>
        </dgm:presLayoutVars>
      </dgm:prSet>
      <dgm:spPr/>
    </dgm:pt>
    <dgm:pt modelId="{6454D1D9-ABCE-8545-AE33-569FCCCD6DCD}" type="pres">
      <dgm:prSet presAssocID="{AB3613CB-8D93-0B43-A76F-AA9D354050A7}" presName="childShp" presStyleLbl="bgAccFollowNode1" presStyleIdx="1" presStyleCnt="5">
        <dgm:presLayoutVars>
          <dgm:bulletEnabled val="1"/>
        </dgm:presLayoutVars>
      </dgm:prSet>
      <dgm:spPr/>
    </dgm:pt>
    <dgm:pt modelId="{04C8D8AE-83C2-7849-9DA8-6595F9A79091}" type="pres">
      <dgm:prSet presAssocID="{97D3CDFE-8ADE-874A-AE9A-C8275CFD724E}" presName="spacing" presStyleCnt="0"/>
      <dgm:spPr/>
    </dgm:pt>
    <dgm:pt modelId="{7885C12B-ADAE-E44F-8A46-085B25EA3203}" type="pres">
      <dgm:prSet presAssocID="{8C5B802A-974C-7940-9CF4-3D9E7E521450}" presName="linNode" presStyleCnt="0"/>
      <dgm:spPr/>
    </dgm:pt>
    <dgm:pt modelId="{79125F1C-06DD-AE4D-AFF9-D91657A44567}" type="pres">
      <dgm:prSet presAssocID="{8C5B802A-974C-7940-9CF4-3D9E7E521450}" presName="parentShp" presStyleLbl="node1" presStyleIdx="2" presStyleCnt="5">
        <dgm:presLayoutVars>
          <dgm:bulletEnabled val="1"/>
        </dgm:presLayoutVars>
      </dgm:prSet>
      <dgm:spPr/>
    </dgm:pt>
    <dgm:pt modelId="{2AC0423B-7145-F646-A335-ED6D96E9236D}" type="pres">
      <dgm:prSet presAssocID="{8C5B802A-974C-7940-9CF4-3D9E7E521450}" presName="childShp" presStyleLbl="bgAccFollowNode1" presStyleIdx="2" presStyleCnt="5">
        <dgm:presLayoutVars>
          <dgm:bulletEnabled val="1"/>
        </dgm:presLayoutVars>
      </dgm:prSet>
      <dgm:spPr/>
    </dgm:pt>
    <dgm:pt modelId="{36F443F2-55C3-A941-B9A6-9B8D4123B64D}" type="pres">
      <dgm:prSet presAssocID="{1FE49D72-1A30-3742-807B-EF2C2C403728}" presName="spacing" presStyleCnt="0"/>
      <dgm:spPr/>
    </dgm:pt>
    <dgm:pt modelId="{F1FE07C7-4B55-5B45-B213-4C7C2B48C01A}" type="pres">
      <dgm:prSet presAssocID="{AC4A7CCE-FFF0-1546-8ACC-9B422BD8F7FE}" presName="linNode" presStyleCnt="0"/>
      <dgm:spPr/>
    </dgm:pt>
    <dgm:pt modelId="{D443C66B-4B6D-4A4E-9A90-5F219D32F934}" type="pres">
      <dgm:prSet presAssocID="{AC4A7CCE-FFF0-1546-8ACC-9B422BD8F7FE}" presName="parentShp" presStyleLbl="node1" presStyleIdx="3" presStyleCnt="5">
        <dgm:presLayoutVars>
          <dgm:bulletEnabled val="1"/>
        </dgm:presLayoutVars>
      </dgm:prSet>
      <dgm:spPr/>
    </dgm:pt>
    <dgm:pt modelId="{BBD0B12E-AC76-7342-A9A7-E0B24C351A17}" type="pres">
      <dgm:prSet presAssocID="{AC4A7CCE-FFF0-1546-8ACC-9B422BD8F7FE}" presName="childShp" presStyleLbl="bgAccFollowNode1" presStyleIdx="3" presStyleCnt="5">
        <dgm:presLayoutVars>
          <dgm:bulletEnabled val="1"/>
        </dgm:presLayoutVars>
      </dgm:prSet>
      <dgm:spPr/>
    </dgm:pt>
    <dgm:pt modelId="{CD0F6F67-A908-304E-9FAB-A15BC225E8E0}" type="pres">
      <dgm:prSet presAssocID="{D03F6BAF-C753-3046-8735-02EC6C662FD1}" presName="spacing" presStyleCnt="0"/>
      <dgm:spPr/>
    </dgm:pt>
    <dgm:pt modelId="{37809FDE-584A-9C43-B9D3-B5E8233064A8}" type="pres">
      <dgm:prSet presAssocID="{254B56B3-9340-EC4D-BCC4-3DBE9F396878}" presName="linNode" presStyleCnt="0"/>
      <dgm:spPr/>
    </dgm:pt>
    <dgm:pt modelId="{67CC97A3-56EE-7844-94B6-96BC425A1DC1}" type="pres">
      <dgm:prSet presAssocID="{254B56B3-9340-EC4D-BCC4-3DBE9F396878}" presName="parentShp" presStyleLbl="node1" presStyleIdx="4" presStyleCnt="5">
        <dgm:presLayoutVars>
          <dgm:bulletEnabled val="1"/>
        </dgm:presLayoutVars>
      </dgm:prSet>
      <dgm:spPr/>
    </dgm:pt>
    <dgm:pt modelId="{D6C95163-9095-5548-8790-9F06937F4F1A}" type="pres">
      <dgm:prSet presAssocID="{254B56B3-9340-EC4D-BCC4-3DBE9F396878}" presName="childShp" presStyleLbl="bgAccFollowNode1" presStyleIdx="4" presStyleCnt="5">
        <dgm:presLayoutVars>
          <dgm:bulletEnabled val="1"/>
        </dgm:presLayoutVars>
      </dgm:prSet>
      <dgm:spPr/>
    </dgm:pt>
  </dgm:ptLst>
  <dgm:cxnLst>
    <dgm:cxn modelId="{39A10307-7C6C-1440-8D4B-C4AFCF82372C}" srcId="{8C5B802A-974C-7940-9CF4-3D9E7E521450}" destId="{60028073-390A-2B44-A133-645AA209EF80}" srcOrd="1" destOrd="0" parTransId="{1ADE23F0-0B87-0742-ABE7-AAD75FA460B6}" sibTransId="{608ABFF4-B757-6046-A345-3DEC0CC38FB7}"/>
    <dgm:cxn modelId="{D7191E0C-38FB-A448-A261-2C095F9D2A6F}" type="presOf" srcId="{B4AA5DCC-745C-D544-9923-48FF592B314B}" destId="{6454D1D9-ABCE-8545-AE33-569FCCCD6DCD}" srcOrd="0" destOrd="1" presId="urn:microsoft.com/office/officeart/2005/8/layout/vList6"/>
    <dgm:cxn modelId="{BE2EFD15-68D8-104F-B88A-ED3712C87C09}" srcId="{254B56B3-9340-EC4D-BCC4-3DBE9F396878}" destId="{FD02F53E-E70D-AC43-8850-DB42E128B150}" srcOrd="0" destOrd="0" parTransId="{FEB5A5A5-12D4-0A40-B198-6F9B13B5FD7D}" sibTransId="{BE2D0221-6435-E34A-AEBA-D4899238E491}"/>
    <dgm:cxn modelId="{39296418-7FDC-8C44-826E-A42CCA7CC35F}" srcId="{AB3613CB-8D93-0B43-A76F-AA9D354050A7}" destId="{64D59A4A-15EE-1F46-9691-5FDD41EF36B9}" srcOrd="3" destOrd="0" parTransId="{15FCB815-1C3D-0A4A-AC3F-536BEEE32DA3}" sibTransId="{CC5D5A2C-316E-C148-9A3A-07AA375EE1EC}"/>
    <dgm:cxn modelId="{25711A20-FE36-1645-AFBC-2EE1C1223A82}" type="presOf" srcId="{AB3613CB-8D93-0B43-A76F-AA9D354050A7}" destId="{B06E3445-DC02-E84C-BE1C-D918251E6821}" srcOrd="0" destOrd="0" presId="urn:microsoft.com/office/officeart/2005/8/layout/vList6"/>
    <dgm:cxn modelId="{F2D1E835-F45E-B048-9832-E20F9C8288DC}" type="presOf" srcId="{37B82AD1-7FED-9A41-BAED-61EAB6017097}" destId="{6454D1D9-ABCE-8545-AE33-569FCCCD6DCD}" srcOrd="0" destOrd="0" presId="urn:microsoft.com/office/officeart/2005/8/layout/vList6"/>
    <dgm:cxn modelId="{CEB7F638-C31C-CB48-A32A-6485E3AAB47F}" type="presOf" srcId="{8C5B802A-974C-7940-9CF4-3D9E7E521450}" destId="{79125F1C-06DD-AE4D-AFF9-D91657A44567}" srcOrd="0" destOrd="0" presId="urn:microsoft.com/office/officeart/2005/8/layout/vList6"/>
    <dgm:cxn modelId="{A2E39D39-B89F-DB4A-AA95-9EF0FD60D0C4}" type="presOf" srcId="{60028073-390A-2B44-A133-645AA209EF80}" destId="{2AC0423B-7145-F646-A335-ED6D96E9236D}" srcOrd="0" destOrd="1" presId="urn:microsoft.com/office/officeart/2005/8/layout/vList6"/>
    <dgm:cxn modelId="{034FD742-7EC7-2442-A591-96B671927020}" srcId="{B0754DAB-A46A-0441-96A9-9F0D56C376FE}" destId="{F23E09F3-96AB-A141-8F09-C592252525FD}" srcOrd="0" destOrd="0" parTransId="{690A0CFD-1A4B-6D45-A059-DC0BDBF239A4}" sibTransId="{E9FA2DE9-2AED-3B4C-872B-5E49FF81DE03}"/>
    <dgm:cxn modelId="{6A683258-E14F-3F4A-80DC-C8193F0CEC26}" srcId="{91E0F294-A023-9044-B40C-9E9AC95EA1C5}" destId="{254B56B3-9340-EC4D-BCC4-3DBE9F396878}" srcOrd="4" destOrd="0" parTransId="{07826DB3-6ABC-274C-BE25-F7F781968D91}" sibTransId="{7DACCFCB-1DB2-D34A-AA32-A128C78C8A79}"/>
    <dgm:cxn modelId="{DA2F4A5B-F5D6-3940-8396-B44A50C594B5}" srcId="{AC4A7CCE-FFF0-1546-8ACC-9B422BD8F7FE}" destId="{837BBAB1-3939-C342-A0D1-A4DA53D272D7}" srcOrd="0" destOrd="0" parTransId="{89B15E6C-4120-0F47-9AFE-E8E52574A591}" sibTransId="{D22070C7-8555-B849-BDF0-E4DE55C0481F}"/>
    <dgm:cxn modelId="{5AB0EC68-88F0-404E-B557-25231CED18CD}" srcId="{B0754DAB-A46A-0441-96A9-9F0D56C376FE}" destId="{D0927D92-38E0-2747-AF9C-E5DD8A4B1152}" srcOrd="1" destOrd="0" parTransId="{FF93FCE3-DBF2-9A4D-8C10-60E76C728EDE}" sibTransId="{94F4607E-89A2-A344-BC20-FA3EE0935BDF}"/>
    <dgm:cxn modelId="{D6655483-113C-1D46-8050-F9BECF6997EA}" srcId="{254B56B3-9340-EC4D-BCC4-3DBE9F396878}" destId="{B3ECA929-58DB-C141-B20E-B6EF7AB61985}" srcOrd="1" destOrd="0" parTransId="{5FEC62F5-DDD0-C545-AF40-90F6D0436531}" sibTransId="{181C105C-ED0A-2B4A-8D2E-6C3539C76C20}"/>
    <dgm:cxn modelId="{5418D288-9CDC-084E-948A-266E51976750}" type="presOf" srcId="{254B56B3-9340-EC4D-BCC4-3DBE9F396878}" destId="{67CC97A3-56EE-7844-94B6-96BC425A1DC1}" srcOrd="0" destOrd="0" presId="urn:microsoft.com/office/officeart/2005/8/layout/vList6"/>
    <dgm:cxn modelId="{3AC84A89-1237-2641-9DFF-383D7A8B8F21}" type="presOf" srcId="{A0A9F03B-CBED-CE48-A0D0-65A0DCB03FEC}" destId="{2AC0423B-7145-F646-A335-ED6D96E9236D}" srcOrd="0" destOrd="0" presId="urn:microsoft.com/office/officeart/2005/8/layout/vList6"/>
    <dgm:cxn modelId="{4327128B-EB45-1F47-8096-73B01B2D7D16}" srcId="{AB3613CB-8D93-0B43-A76F-AA9D354050A7}" destId="{37B82AD1-7FED-9A41-BAED-61EAB6017097}" srcOrd="0" destOrd="0" parTransId="{897882AA-F3F7-AC4D-9AB2-A3E8CAE34CD8}" sibTransId="{5DCCEF90-15CB-1D48-8EF3-C0E7EC49600F}"/>
    <dgm:cxn modelId="{0E60368E-F2DC-0D4A-9A08-76BE294D795D}" srcId="{91E0F294-A023-9044-B40C-9E9AC95EA1C5}" destId="{B0754DAB-A46A-0441-96A9-9F0D56C376FE}" srcOrd="0" destOrd="0" parTransId="{8C821747-E82F-1042-A6A0-93CDA66643AB}" sibTransId="{DA66700C-D5A3-FB49-A8F3-5406B615CBDD}"/>
    <dgm:cxn modelId="{AEA9EEA3-2E65-8C49-A691-67D8EFF0D5A3}" srcId="{8C5B802A-974C-7940-9CF4-3D9E7E521450}" destId="{A0A9F03B-CBED-CE48-A0D0-65A0DCB03FEC}" srcOrd="0" destOrd="0" parTransId="{CD9A4AF2-1019-A249-A816-88CF6E6C19A2}" sibTransId="{09B2D5AE-D31B-794F-9FD9-3743F12B9C65}"/>
    <dgm:cxn modelId="{1E2D85AA-148A-EF47-844B-830CF59CA697}" type="presOf" srcId="{F23E09F3-96AB-A141-8F09-C592252525FD}" destId="{3F669094-4E27-AB47-8CBD-C9A88B4CEEC0}" srcOrd="0" destOrd="0" presId="urn:microsoft.com/office/officeart/2005/8/layout/vList6"/>
    <dgm:cxn modelId="{FAB1C1AA-B77A-D646-BC6A-4EB88C1D9B7E}" type="presOf" srcId="{D0927D92-38E0-2747-AF9C-E5DD8A4B1152}" destId="{3F669094-4E27-AB47-8CBD-C9A88B4CEEC0}" srcOrd="0" destOrd="1" presId="urn:microsoft.com/office/officeart/2005/8/layout/vList6"/>
    <dgm:cxn modelId="{9C1780AB-4888-5143-837F-09CB87E103AB}" type="presOf" srcId="{FD02F53E-E70D-AC43-8850-DB42E128B150}" destId="{D6C95163-9095-5548-8790-9F06937F4F1A}" srcOrd="0" destOrd="0" presId="urn:microsoft.com/office/officeart/2005/8/layout/vList6"/>
    <dgm:cxn modelId="{21F4DABA-1397-EE41-BFB2-3341BC8A3074}" type="presOf" srcId="{837BBAB1-3939-C342-A0D1-A4DA53D272D7}" destId="{BBD0B12E-AC76-7342-A9A7-E0B24C351A17}" srcOrd="0" destOrd="0" presId="urn:microsoft.com/office/officeart/2005/8/layout/vList6"/>
    <dgm:cxn modelId="{0EF5B3CA-D1EA-5A41-B52D-A76A1DB8EF15}" type="presOf" srcId="{E787A80A-350D-A14B-88B4-97B779126C2F}" destId="{6454D1D9-ABCE-8545-AE33-569FCCCD6DCD}" srcOrd="0" destOrd="2" presId="urn:microsoft.com/office/officeart/2005/8/layout/vList6"/>
    <dgm:cxn modelId="{907BCBCD-4E50-9A4F-8114-3B51C0D0D0D9}" type="presOf" srcId="{64D59A4A-15EE-1F46-9691-5FDD41EF36B9}" destId="{6454D1D9-ABCE-8545-AE33-569FCCCD6DCD}" srcOrd="0" destOrd="3" presId="urn:microsoft.com/office/officeart/2005/8/layout/vList6"/>
    <dgm:cxn modelId="{83A077CE-C0FA-144D-A379-0C5BB14E10FC}" srcId="{AB3613CB-8D93-0B43-A76F-AA9D354050A7}" destId="{E787A80A-350D-A14B-88B4-97B779126C2F}" srcOrd="2" destOrd="0" parTransId="{9CCCAFBB-C994-E64A-A1B3-C4C49FFDD850}" sibTransId="{8004CA31-D620-4A4C-AB0C-0776A367EB3E}"/>
    <dgm:cxn modelId="{C536A9D1-7B0D-A347-97CA-2783E54C9343}" type="presOf" srcId="{AC4A7CCE-FFF0-1546-8ACC-9B422BD8F7FE}" destId="{D443C66B-4B6D-4A4E-9A90-5F219D32F934}" srcOrd="0" destOrd="0" presId="urn:microsoft.com/office/officeart/2005/8/layout/vList6"/>
    <dgm:cxn modelId="{FEC60DD3-5D67-AC44-B30B-6DFCF30FE71D}" srcId="{91E0F294-A023-9044-B40C-9E9AC95EA1C5}" destId="{AC4A7CCE-FFF0-1546-8ACC-9B422BD8F7FE}" srcOrd="3" destOrd="0" parTransId="{6AA42438-27A5-7949-ADE3-08301D08596D}" sibTransId="{D03F6BAF-C753-3046-8735-02EC6C662FD1}"/>
    <dgm:cxn modelId="{6C0F1DD3-0FF6-6F45-8C40-1385F442F2D8}" srcId="{91E0F294-A023-9044-B40C-9E9AC95EA1C5}" destId="{AB3613CB-8D93-0B43-A76F-AA9D354050A7}" srcOrd="1" destOrd="0" parTransId="{FC383640-92BF-3447-B7F0-FDB42474F6B5}" sibTransId="{97D3CDFE-8ADE-874A-AE9A-C8275CFD724E}"/>
    <dgm:cxn modelId="{C55566D5-945D-9149-82D6-00166783A171}" type="presOf" srcId="{91E0F294-A023-9044-B40C-9E9AC95EA1C5}" destId="{9EAB6992-8095-AF4A-BDA6-C405EF9BE823}" srcOrd="0" destOrd="0" presId="urn:microsoft.com/office/officeart/2005/8/layout/vList6"/>
    <dgm:cxn modelId="{33C973DA-BD77-634E-B1D2-B9E6B0E38513}" srcId="{91E0F294-A023-9044-B40C-9E9AC95EA1C5}" destId="{8C5B802A-974C-7940-9CF4-3D9E7E521450}" srcOrd="2" destOrd="0" parTransId="{3ADB6271-452B-6F47-891E-D78D9B9C10E6}" sibTransId="{1FE49D72-1A30-3742-807B-EF2C2C403728}"/>
    <dgm:cxn modelId="{E76FEEE1-3DE1-B54F-A7E8-FEC0159975F4}" srcId="{AB3613CB-8D93-0B43-A76F-AA9D354050A7}" destId="{B4AA5DCC-745C-D544-9923-48FF592B314B}" srcOrd="1" destOrd="0" parTransId="{6E1B7B3F-F8F6-E943-97F8-9A7AE1F7A9BC}" sibTransId="{4E8C4874-2285-A04C-A570-44589125A966}"/>
    <dgm:cxn modelId="{9265C0E9-D7C9-144F-BF0E-3462278544BA}" type="presOf" srcId="{B0754DAB-A46A-0441-96A9-9F0D56C376FE}" destId="{08D491E9-54BB-AB47-9594-74FE446C49E1}" srcOrd="0" destOrd="0" presId="urn:microsoft.com/office/officeart/2005/8/layout/vList6"/>
    <dgm:cxn modelId="{642D62F8-10B1-9E4C-82D1-F2AC1A02EF74}" type="presOf" srcId="{B3ECA929-58DB-C141-B20E-B6EF7AB61985}" destId="{D6C95163-9095-5548-8790-9F06937F4F1A}" srcOrd="0" destOrd="1" presId="urn:microsoft.com/office/officeart/2005/8/layout/vList6"/>
    <dgm:cxn modelId="{9686D214-6934-B441-AAEB-7E38F48DB7CF}" type="presParOf" srcId="{9EAB6992-8095-AF4A-BDA6-C405EF9BE823}" destId="{F7811B4C-B9F2-0C47-A291-8F24CAF4E44C}" srcOrd="0" destOrd="0" presId="urn:microsoft.com/office/officeart/2005/8/layout/vList6"/>
    <dgm:cxn modelId="{AADF1A0B-5BE3-054A-ACB9-79988A49DDC4}" type="presParOf" srcId="{F7811B4C-B9F2-0C47-A291-8F24CAF4E44C}" destId="{08D491E9-54BB-AB47-9594-74FE446C49E1}" srcOrd="0" destOrd="0" presId="urn:microsoft.com/office/officeart/2005/8/layout/vList6"/>
    <dgm:cxn modelId="{0AD07E79-2BED-3847-A234-56EF12042A71}" type="presParOf" srcId="{F7811B4C-B9F2-0C47-A291-8F24CAF4E44C}" destId="{3F669094-4E27-AB47-8CBD-C9A88B4CEEC0}" srcOrd="1" destOrd="0" presId="urn:microsoft.com/office/officeart/2005/8/layout/vList6"/>
    <dgm:cxn modelId="{690A413D-EB00-7242-A867-E479B3C76543}" type="presParOf" srcId="{9EAB6992-8095-AF4A-BDA6-C405EF9BE823}" destId="{1F66038B-B03C-F44B-95ED-338D198DBD36}" srcOrd="1" destOrd="0" presId="urn:microsoft.com/office/officeart/2005/8/layout/vList6"/>
    <dgm:cxn modelId="{EEE92C5F-E5B9-F646-8035-F4BA978C2D1B}" type="presParOf" srcId="{9EAB6992-8095-AF4A-BDA6-C405EF9BE823}" destId="{2D8479E6-8B3B-CC47-918C-BC96D7CA3EDA}" srcOrd="2" destOrd="0" presId="urn:microsoft.com/office/officeart/2005/8/layout/vList6"/>
    <dgm:cxn modelId="{508BA4CB-D5C9-9F41-9C39-3CA8870C2700}" type="presParOf" srcId="{2D8479E6-8B3B-CC47-918C-BC96D7CA3EDA}" destId="{B06E3445-DC02-E84C-BE1C-D918251E6821}" srcOrd="0" destOrd="0" presId="urn:microsoft.com/office/officeart/2005/8/layout/vList6"/>
    <dgm:cxn modelId="{9F75D34D-3720-3442-BBE0-50AE63BF2BFF}" type="presParOf" srcId="{2D8479E6-8B3B-CC47-918C-BC96D7CA3EDA}" destId="{6454D1D9-ABCE-8545-AE33-569FCCCD6DCD}" srcOrd="1" destOrd="0" presId="urn:microsoft.com/office/officeart/2005/8/layout/vList6"/>
    <dgm:cxn modelId="{825CDAFB-615F-CF41-B477-3E97C4822A6F}" type="presParOf" srcId="{9EAB6992-8095-AF4A-BDA6-C405EF9BE823}" destId="{04C8D8AE-83C2-7849-9DA8-6595F9A79091}" srcOrd="3" destOrd="0" presId="urn:microsoft.com/office/officeart/2005/8/layout/vList6"/>
    <dgm:cxn modelId="{D8CFB20F-12B3-9E45-8F5A-55C0456AFC71}" type="presParOf" srcId="{9EAB6992-8095-AF4A-BDA6-C405EF9BE823}" destId="{7885C12B-ADAE-E44F-8A46-085B25EA3203}" srcOrd="4" destOrd="0" presId="urn:microsoft.com/office/officeart/2005/8/layout/vList6"/>
    <dgm:cxn modelId="{2EDEAFC8-C165-084E-B609-975BA6BBE5CF}" type="presParOf" srcId="{7885C12B-ADAE-E44F-8A46-085B25EA3203}" destId="{79125F1C-06DD-AE4D-AFF9-D91657A44567}" srcOrd="0" destOrd="0" presId="urn:microsoft.com/office/officeart/2005/8/layout/vList6"/>
    <dgm:cxn modelId="{FA5FF19F-E3A1-1847-B2F8-4F9A43ECC6C9}" type="presParOf" srcId="{7885C12B-ADAE-E44F-8A46-085B25EA3203}" destId="{2AC0423B-7145-F646-A335-ED6D96E9236D}" srcOrd="1" destOrd="0" presId="urn:microsoft.com/office/officeart/2005/8/layout/vList6"/>
    <dgm:cxn modelId="{E6BC81A8-D01B-834A-948A-B1BFB007B20E}" type="presParOf" srcId="{9EAB6992-8095-AF4A-BDA6-C405EF9BE823}" destId="{36F443F2-55C3-A941-B9A6-9B8D4123B64D}" srcOrd="5" destOrd="0" presId="urn:microsoft.com/office/officeart/2005/8/layout/vList6"/>
    <dgm:cxn modelId="{191750A1-32E6-0849-99BF-9569AACF057D}" type="presParOf" srcId="{9EAB6992-8095-AF4A-BDA6-C405EF9BE823}" destId="{F1FE07C7-4B55-5B45-B213-4C7C2B48C01A}" srcOrd="6" destOrd="0" presId="urn:microsoft.com/office/officeart/2005/8/layout/vList6"/>
    <dgm:cxn modelId="{AA3E4489-8247-8E4C-B9EA-D5A0D740FB69}" type="presParOf" srcId="{F1FE07C7-4B55-5B45-B213-4C7C2B48C01A}" destId="{D443C66B-4B6D-4A4E-9A90-5F219D32F934}" srcOrd="0" destOrd="0" presId="urn:microsoft.com/office/officeart/2005/8/layout/vList6"/>
    <dgm:cxn modelId="{414096A3-8610-A24F-9113-19DDCE85ED1A}" type="presParOf" srcId="{F1FE07C7-4B55-5B45-B213-4C7C2B48C01A}" destId="{BBD0B12E-AC76-7342-A9A7-E0B24C351A17}" srcOrd="1" destOrd="0" presId="urn:microsoft.com/office/officeart/2005/8/layout/vList6"/>
    <dgm:cxn modelId="{78B8F7D8-9D57-CC4D-9084-CB6547BA9257}" type="presParOf" srcId="{9EAB6992-8095-AF4A-BDA6-C405EF9BE823}" destId="{CD0F6F67-A908-304E-9FAB-A15BC225E8E0}" srcOrd="7" destOrd="0" presId="urn:microsoft.com/office/officeart/2005/8/layout/vList6"/>
    <dgm:cxn modelId="{5901D17F-3862-F04B-B552-B22F9642A587}" type="presParOf" srcId="{9EAB6992-8095-AF4A-BDA6-C405EF9BE823}" destId="{37809FDE-584A-9C43-B9D3-B5E8233064A8}" srcOrd="8" destOrd="0" presId="urn:microsoft.com/office/officeart/2005/8/layout/vList6"/>
    <dgm:cxn modelId="{7D3AF916-DB3E-2647-AE12-E8C9C781C9B0}" type="presParOf" srcId="{37809FDE-584A-9C43-B9D3-B5E8233064A8}" destId="{67CC97A3-56EE-7844-94B6-96BC425A1DC1}" srcOrd="0" destOrd="0" presId="urn:microsoft.com/office/officeart/2005/8/layout/vList6"/>
    <dgm:cxn modelId="{2D3D3AEA-0306-674B-8495-C9D6E1ABB140}" type="presParOf" srcId="{37809FDE-584A-9C43-B9D3-B5E8233064A8}" destId="{D6C95163-9095-5548-8790-9F06937F4F1A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92C5470-55CA-5845-B0A2-CAD38BDE870F}" type="doc">
      <dgm:prSet loTypeId="urn:microsoft.com/office/officeart/2005/8/layout/arrow2" loCatId="" qsTypeId="urn:microsoft.com/office/officeart/2005/8/quickstyle/simple1" qsCatId="simple" csTypeId="urn:microsoft.com/office/officeart/2005/8/colors/accent6_4" csCatId="accent6" phldr="1"/>
      <dgm:spPr/>
    </dgm:pt>
    <dgm:pt modelId="{13D6D5AB-7629-AF47-A240-0C097FA7BB61}">
      <dgm:prSet phldrT="[Texto]"/>
      <dgm:spPr/>
      <dgm:t>
        <a:bodyPr/>
        <a:lstStyle/>
        <a:p>
          <a:r>
            <a:rPr lang="es-MX" b="1" dirty="0">
              <a:solidFill>
                <a:srgbClr val="FFFF00"/>
              </a:solidFill>
            </a:rPr>
            <a:t>REVISIÓN RESULTADOS WORKSHOP</a:t>
          </a:r>
        </a:p>
      </dgm:t>
    </dgm:pt>
    <dgm:pt modelId="{7A818F9C-50D3-1F4B-A9B3-2FBA24FA7A1C}" type="parTrans" cxnId="{F1FC0308-362D-6548-B10C-5F369050E8D2}">
      <dgm:prSet/>
      <dgm:spPr/>
      <dgm:t>
        <a:bodyPr/>
        <a:lstStyle/>
        <a:p>
          <a:endParaRPr lang="es-MX"/>
        </a:p>
      </dgm:t>
    </dgm:pt>
    <dgm:pt modelId="{C9CDBE80-C195-D540-A61C-A920F59316D6}" type="sibTrans" cxnId="{F1FC0308-362D-6548-B10C-5F369050E8D2}">
      <dgm:prSet/>
      <dgm:spPr/>
      <dgm:t>
        <a:bodyPr/>
        <a:lstStyle/>
        <a:p>
          <a:endParaRPr lang="es-MX"/>
        </a:p>
      </dgm:t>
    </dgm:pt>
    <dgm:pt modelId="{6F2668B3-2BCA-B84E-839D-A558D3BF8CDE}">
      <dgm:prSet phldrT="[Texto]"/>
      <dgm:spPr/>
      <dgm:t>
        <a:bodyPr/>
        <a:lstStyle/>
        <a:p>
          <a:r>
            <a:rPr lang="es-MX" b="1" dirty="0">
              <a:solidFill>
                <a:srgbClr val="FFFF00"/>
              </a:solidFill>
            </a:rPr>
            <a:t>ENTREGA DE ANTECEDENTES E INSTRUCCIONES</a:t>
          </a:r>
        </a:p>
      </dgm:t>
    </dgm:pt>
    <dgm:pt modelId="{93DEB1D9-5A1B-1E4F-8968-9074C5D15596}" type="parTrans" cxnId="{667423D1-718A-6440-8449-E7F252D87C4F}">
      <dgm:prSet/>
      <dgm:spPr/>
      <dgm:t>
        <a:bodyPr/>
        <a:lstStyle/>
        <a:p>
          <a:endParaRPr lang="es-MX"/>
        </a:p>
      </dgm:t>
    </dgm:pt>
    <dgm:pt modelId="{7B03F99C-2589-5D46-8F71-85FDECBF8A06}" type="sibTrans" cxnId="{667423D1-718A-6440-8449-E7F252D87C4F}">
      <dgm:prSet/>
      <dgm:spPr/>
      <dgm:t>
        <a:bodyPr/>
        <a:lstStyle/>
        <a:p>
          <a:endParaRPr lang="es-MX"/>
        </a:p>
      </dgm:t>
    </dgm:pt>
    <dgm:pt modelId="{43E031CF-567C-ED4F-8B5E-BAC22E8BF78C}">
      <dgm:prSet phldrT="[Texto]"/>
      <dgm:spPr/>
      <dgm:t>
        <a:bodyPr/>
        <a:lstStyle/>
        <a:p>
          <a:r>
            <a:rPr lang="es-MX" b="1" dirty="0">
              <a:solidFill>
                <a:srgbClr val="FFFF00"/>
              </a:solidFill>
            </a:rPr>
            <a:t>PRESENTACIÓN DE IDEAS DE CONCEPTO</a:t>
          </a:r>
        </a:p>
      </dgm:t>
    </dgm:pt>
    <dgm:pt modelId="{3064F068-D8F7-344D-9064-560B213A87F4}" type="parTrans" cxnId="{1538EF9F-F231-2F45-AD06-F8F018B4DA98}">
      <dgm:prSet/>
      <dgm:spPr/>
      <dgm:t>
        <a:bodyPr/>
        <a:lstStyle/>
        <a:p>
          <a:endParaRPr lang="es-MX"/>
        </a:p>
      </dgm:t>
    </dgm:pt>
    <dgm:pt modelId="{FBF1FE1E-E254-B244-932D-F391679641AA}" type="sibTrans" cxnId="{1538EF9F-F231-2F45-AD06-F8F018B4DA98}">
      <dgm:prSet/>
      <dgm:spPr/>
      <dgm:t>
        <a:bodyPr/>
        <a:lstStyle/>
        <a:p>
          <a:endParaRPr lang="es-MX"/>
        </a:p>
      </dgm:t>
    </dgm:pt>
    <dgm:pt modelId="{C073CAC8-547D-344E-A5C7-722CDFEB35F7}" type="pres">
      <dgm:prSet presAssocID="{A92C5470-55CA-5845-B0A2-CAD38BDE870F}" presName="arrowDiagram" presStyleCnt="0">
        <dgm:presLayoutVars>
          <dgm:chMax val="5"/>
          <dgm:dir/>
          <dgm:resizeHandles val="exact"/>
        </dgm:presLayoutVars>
      </dgm:prSet>
      <dgm:spPr/>
    </dgm:pt>
    <dgm:pt modelId="{A7C59E44-C749-024A-B545-DED5B7913DC7}" type="pres">
      <dgm:prSet presAssocID="{A92C5470-55CA-5845-B0A2-CAD38BDE870F}" presName="arrow" presStyleLbl="bgShp" presStyleIdx="0" presStyleCnt="1" custLinFactNeighborX="-13192" custLinFactNeighborY="-371"/>
      <dgm:spPr/>
    </dgm:pt>
    <dgm:pt modelId="{4B1EC554-6DC6-2C42-9180-80A02AD99ED3}" type="pres">
      <dgm:prSet presAssocID="{A92C5470-55CA-5845-B0A2-CAD38BDE870F}" presName="arrowDiagram3" presStyleCnt="0"/>
      <dgm:spPr/>
    </dgm:pt>
    <dgm:pt modelId="{DDCB98C8-F668-EF4B-8332-4B0B4340B90E}" type="pres">
      <dgm:prSet presAssocID="{13D6D5AB-7629-AF47-A240-0C097FA7BB61}" presName="bullet3a" presStyleLbl="node1" presStyleIdx="0" presStyleCnt="3"/>
      <dgm:spPr/>
    </dgm:pt>
    <dgm:pt modelId="{D4C669D2-3EE7-8640-954F-0268E7295FBB}" type="pres">
      <dgm:prSet presAssocID="{13D6D5AB-7629-AF47-A240-0C097FA7BB61}" presName="textBox3a" presStyleLbl="revTx" presStyleIdx="0" presStyleCnt="3">
        <dgm:presLayoutVars>
          <dgm:bulletEnabled val="1"/>
        </dgm:presLayoutVars>
      </dgm:prSet>
      <dgm:spPr/>
    </dgm:pt>
    <dgm:pt modelId="{3C2891F3-B91F-D442-AB93-905459E84430}" type="pres">
      <dgm:prSet presAssocID="{6F2668B3-2BCA-B84E-839D-A558D3BF8CDE}" presName="bullet3b" presStyleLbl="node1" presStyleIdx="1" presStyleCnt="3"/>
      <dgm:spPr/>
    </dgm:pt>
    <dgm:pt modelId="{C7D7C7F1-9AC9-9D42-878F-A3D5F4D17AA1}" type="pres">
      <dgm:prSet presAssocID="{6F2668B3-2BCA-B84E-839D-A558D3BF8CDE}" presName="textBox3b" presStyleLbl="revTx" presStyleIdx="1" presStyleCnt="3">
        <dgm:presLayoutVars>
          <dgm:bulletEnabled val="1"/>
        </dgm:presLayoutVars>
      </dgm:prSet>
      <dgm:spPr/>
    </dgm:pt>
    <dgm:pt modelId="{680D4839-7A33-304C-9BC4-4D05311A4538}" type="pres">
      <dgm:prSet presAssocID="{43E031CF-567C-ED4F-8B5E-BAC22E8BF78C}" presName="bullet3c" presStyleLbl="node1" presStyleIdx="2" presStyleCnt="3"/>
      <dgm:spPr/>
    </dgm:pt>
    <dgm:pt modelId="{03A87BFF-AA1F-9744-A27A-AB71B5E3C39E}" type="pres">
      <dgm:prSet presAssocID="{43E031CF-567C-ED4F-8B5E-BAC22E8BF78C}" presName="textBox3c" presStyleLbl="revTx" presStyleIdx="2" presStyleCnt="3">
        <dgm:presLayoutVars>
          <dgm:bulletEnabled val="1"/>
        </dgm:presLayoutVars>
      </dgm:prSet>
      <dgm:spPr/>
    </dgm:pt>
  </dgm:ptLst>
  <dgm:cxnLst>
    <dgm:cxn modelId="{F1FC0308-362D-6548-B10C-5F369050E8D2}" srcId="{A92C5470-55CA-5845-B0A2-CAD38BDE870F}" destId="{13D6D5AB-7629-AF47-A240-0C097FA7BB61}" srcOrd="0" destOrd="0" parTransId="{7A818F9C-50D3-1F4B-A9B3-2FBA24FA7A1C}" sibTransId="{C9CDBE80-C195-D540-A61C-A920F59316D6}"/>
    <dgm:cxn modelId="{8D265275-B0F5-A448-AFAA-F45933C53914}" type="presOf" srcId="{13D6D5AB-7629-AF47-A240-0C097FA7BB61}" destId="{D4C669D2-3EE7-8640-954F-0268E7295FBB}" srcOrd="0" destOrd="0" presId="urn:microsoft.com/office/officeart/2005/8/layout/arrow2"/>
    <dgm:cxn modelId="{5D2F7D91-C6D5-7D47-9739-F1B3C53682CB}" type="presOf" srcId="{A92C5470-55CA-5845-B0A2-CAD38BDE870F}" destId="{C073CAC8-547D-344E-A5C7-722CDFEB35F7}" srcOrd="0" destOrd="0" presId="urn:microsoft.com/office/officeart/2005/8/layout/arrow2"/>
    <dgm:cxn modelId="{20FC4095-3B8D-5249-BCAB-533C38E7EFE4}" type="presOf" srcId="{6F2668B3-2BCA-B84E-839D-A558D3BF8CDE}" destId="{C7D7C7F1-9AC9-9D42-878F-A3D5F4D17AA1}" srcOrd="0" destOrd="0" presId="urn:microsoft.com/office/officeart/2005/8/layout/arrow2"/>
    <dgm:cxn modelId="{1538EF9F-F231-2F45-AD06-F8F018B4DA98}" srcId="{A92C5470-55CA-5845-B0A2-CAD38BDE870F}" destId="{43E031CF-567C-ED4F-8B5E-BAC22E8BF78C}" srcOrd="2" destOrd="0" parTransId="{3064F068-D8F7-344D-9064-560B213A87F4}" sibTransId="{FBF1FE1E-E254-B244-932D-F391679641AA}"/>
    <dgm:cxn modelId="{667423D1-718A-6440-8449-E7F252D87C4F}" srcId="{A92C5470-55CA-5845-B0A2-CAD38BDE870F}" destId="{6F2668B3-2BCA-B84E-839D-A558D3BF8CDE}" srcOrd="1" destOrd="0" parTransId="{93DEB1D9-5A1B-1E4F-8968-9074C5D15596}" sibTransId="{7B03F99C-2589-5D46-8F71-85FDECBF8A06}"/>
    <dgm:cxn modelId="{3A5A42EB-04EB-AD43-9246-C88F59DC219B}" type="presOf" srcId="{43E031CF-567C-ED4F-8B5E-BAC22E8BF78C}" destId="{03A87BFF-AA1F-9744-A27A-AB71B5E3C39E}" srcOrd="0" destOrd="0" presId="urn:microsoft.com/office/officeart/2005/8/layout/arrow2"/>
    <dgm:cxn modelId="{9EF77BFC-D87F-9E47-8998-5D75FD096FBF}" type="presParOf" srcId="{C073CAC8-547D-344E-A5C7-722CDFEB35F7}" destId="{A7C59E44-C749-024A-B545-DED5B7913DC7}" srcOrd="0" destOrd="0" presId="urn:microsoft.com/office/officeart/2005/8/layout/arrow2"/>
    <dgm:cxn modelId="{04D3EB62-D5DA-1449-BA83-FF23E5FA7DA2}" type="presParOf" srcId="{C073CAC8-547D-344E-A5C7-722CDFEB35F7}" destId="{4B1EC554-6DC6-2C42-9180-80A02AD99ED3}" srcOrd="1" destOrd="0" presId="urn:microsoft.com/office/officeart/2005/8/layout/arrow2"/>
    <dgm:cxn modelId="{F6050E59-B8BC-CA40-A52C-B8753D39D5B4}" type="presParOf" srcId="{4B1EC554-6DC6-2C42-9180-80A02AD99ED3}" destId="{DDCB98C8-F668-EF4B-8332-4B0B4340B90E}" srcOrd="0" destOrd="0" presId="urn:microsoft.com/office/officeart/2005/8/layout/arrow2"/>
    <dgm:cxn modelId="{77937502-A119-434C-9026-8F103354050B}" type="presParOf" srcId="{4B1EC554-6DC6-2C42-9180-80A02AD99ED3}" destId="{D4C669D2-3EE7-8640-954F-0268E7295FBB}" srcOrd="1" destOrd="0" presId="urn:microsoft.com/office/officeart/2005/8/layout/arrow2"/>
    <dgm:cxn modelId="{1E13F9A6-4BE3-FE45-8A92-6FE21DA153DF}" type="presParOf" srcId="{4B1EC554-6DC6-2C42-9180-80A02AD99ED3}" destId="{3C2891F3-B91F-D442-AB93-905459E84430}" srcOrd="2" destOrd="0" presId="urn:microsoft.com/office/officeart/2005/8/layout/arrow2"/>
    <dgm:cxn modelId="{8277B149-715C-8E43-8950-5F29B752E40A}" type="presParOf" srcId="{4B1EC554-6DC6-2C42-9180-80A02AD99ED3}" destId="{C7D7C7F1-9AC9-9D42-878F-A3D5F4D17AA1}" srcOrd="3" destOrd="0" presId="urn:microsoft.com/office/officeart/2005/8/layout/arrow2"/>
    <dgm:cxn modelId="{EEF08F35-22BC-5146-A7CC-206118B61D40}" type="presParOf" srcId="{4B1EC554-6DC6-2C42-9180-80A02AD99ED3}" destId="{680D4839-7A33-304C-9BC4-4D05311A4538}" srcOrd="4" destOrd="0" presId="urn:microsoft.com/office/officeart/2005/8/layout/arrow2"/>
    <dgm:cxn modelId="{F6A4E6BF-E432-E54D-8C0E-CA70FB88AC75}" type="presParOf" srcId="{4B1EC554-6DC6-2C42-9180-80A02AD99ED3}" destId="{03A87BFF-AA1F-9744-A27A-AB71B5E3C39E}" srcOrd="5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F669094-4E27-AB47-8CBD-C9A88B4CEEC0}">
      <dsp:nvSpPr>
        <dsp:cNvPr id="0" name=""/>
        <dsp:cNvSpPr/>
      </dsp:nvSpPr>
      <dsp:spPr>
        <a:xfrm>
          <a:off x="3251200" y="1852"/>
          <a:ext cx="4876800" cy="1002770"/>
        </a:xfrm>
        <a:prstGeom prst="rightArrow">
          <a:avLst>
            <a:gd name="adj1" fmla="val 75000"/>
            <a:gd name="adj2" fmla="val 50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1600" b="1" kern="1200" dirty="0"/>
            <a:t>Contribución al conocimiento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1600" b="1" kern="1200" dirty="0"/>
            <a:t>Alineación con las áreas de interés del programa</a:t>
          </a:r>
        </a:p>
      </dsp:txBody>
      <dsp:txXfrm>
        <a:off x="3251200" y="127198"/>
        <a:ext cx="4500761" cy="752078"/>
      </dsp:txXfrm>
    </dsp:sp>
    <dsp:sp modelId="{08D491E9-54BB-AB47-9594-74FE446C49E1}">
      <dsp:nvSpPr>
        <dsp:cNvPr id="0" name=""/>
        <dsp:cNvSpPr/>
      </dsp:nvSpPr>
      <dsp:spPr>
        <a:xfrm>
          <a:off x="0" y="1852"/>
          <a:ext cx="3251200" cy="100277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2870" tIns="51435" rIns="102870" bIns="51435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700" b="1" kern="1200" dirty="0"/>
            <a:t>Relevancia Científica y Tecnológica</a:t>
          </a:r>
        </a:p>
      </dsp:txBody>
      <dsp:txXfrm>
        <a:off x="48951" y="50803"/>
        <a:ext cx="3153298" cy="904868"/>
      </dsp:txXfrm>
    </dsp:sp>
    <dsp:sp modelId="{6454D1D9-ABCE-8545-AE33-569FCCCD6DCD}">
      <dsp:nvSpPr>
        <dsp:cNvPr id="0" name=""/>
        <dsp:cNvSpPr/>
      </dsp:nvSpPr>
      <dsp:spPr>
        <a:xfrm>
          <a:off x="3251200" y="1104900"/>
          <a:ext cx="4876800" cy="1002770"/>
        </a:xfrm>
        <a:prstGeom prst="rightArrow">
          <a:avLst>
            <a:gd name="adj1" fmla="val 75000"/>
            <a:gd name="adj2" fmla="val 50000"/>
          </a:avLst>
        </a:prstGeom>
        <a:solidFill>
          <a:schemeClr val="accent2">
            <a:tint val="40000"/>
            <a:alpha val="90000"/>
            <a:hueOff val="1256455"/>
            <a:satOff val="-1094"/>
            <a:lumOff val="-1"/>
            <a:alphaOff val="0"/>
          </a:schemeClr>
        </a:solidFill>
        <a:ln w="9525" cap="flat" cmpd="sng" algn="ctr">
          <a:solidFill>
            <a:schemeClr val="accent2">
              <a:tint val="40000"/>
              <a:alpha val="90000"/>
              <a:hueOff val="1256455"/>
              <a:satOff val="-1094"/>
              <a:lumOff val="-1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" tIns="7620" rIns="7620" bIns="762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1200" b="1" kern="1200" dirty="0"/>
            <a:t>Madurez de la tecnología (TRL)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1200" b="1" kern="1200" dirty="0"/>
            <a:t>Compatibilidad con el satélite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1200" b="1" kern="1200" dirty="0"/>
            <a:t>Capacidad de integración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1200" b="1" kern="1200" dirty="0"/>
            <a:t>Pruebas y validación</a:t>
          </a:r>
        </a:p>
      </dsp:txBody>
      <dsp:txXfrm>
        <a:off x="3251200" y="1230246"/>
        <a:ext cx="4500761" cy="752078"/>
      </dsp:txXfrm>
    </dsp:sp>
    <dsp:sp modelId="{B06E3445-DC02-E84C-BE1C-D918251E6821}">
      <dsp:nvSpPr>
        <dsp:cNvPr id="0" name=""/>
        <dsp:cNvSpPr/>
      </dsp:nvSpPr>
      <dsp:spPr>
        <a:xfrm>
          <a:off x="0" y="1104900"/>
          <a:ext cx="3251200" cy="1002770"/>
        </a:xfrm>
        <a:prstGeom prst="roundRect">
          <a:avLst/>
        </a:prstGeom>
        <a:gradFill rotWithShape="0">
          <a:gsLst>
            <a:gs pos="0">
              <a:schemeClr val="accent2">
                <a:hueOff val="1170380"/>
                <a:satOff val="-1460"/>
                <a:lumOff val="343"/>
                <a:alphaOff val="0"/>
                <a:shade val="51000"/>
                <a:satMod val="130000"/>
              </a:schemeClr>
            </a:gs>
            <a:gs pos="80000">
              <a:schemeClr val="accent2">
                <a:hueOff val="1170380"/>
                <a:satOff val="-1460"/>
                <a:lumOff val="343"/>
                <a:alphaOff val="0"/>
                <a:shade val="93000"/>
                <a:satMod val="130000"/>
              </a:schemeClr>
            </a:gs>
            <a:gs pos="100000">
              <a:schemeClr val="accent2">
                <a:hueOff val="1170380"/>
                <a:satOff val="-1460"/>
                <a:lumOff val="34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2870" tIns="51435" rIns="102870" bIns="51435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700" b="1" kern="1200" dirty="0"/>
            <a:t>Viabilidad Técnica</a:t>
          </a:r>
        </a:p>
      </dsp:txBody>
      <dsp:txXfrm>
        <a:off x="48951" y="1153851"/>
        <a:ext cx="3153298" cy="904868"/>
      </dsp:txXfrm>
    </dsp:sp>
    <dsp:sp modelId="{2AC0423B-7145-F646-A335-ED6D96E9236D}">
      <dsp:nvSpPr>
        <dsp:cNvPr id="0" name=""/>
        <dsp:cNvSpPr/>
      </dsp:nvSpPr>
      <dsp:spPr>
        <a:xfrm>
          <a:off x="3251200" y="2207948"/>
          <a:ext cx="4876800" cy="1002770"/>
        </a:xfrm>
        <a:prstGeom prst="rightArrow">
          <a:avLst>
            <a:gd name="adj1" fmla="val 75000"/>
            <a:gd name="adj2" fmla="val 50000"/>
          </a:avLst>
        </a:prstGeom>
        <a:solidFill>
          <a:schemeClr val="accent2">
            <a:tint val="40000"/>
            <a:alpha val="90000"/>
            <a:hueOff val="2512910"/>
            <a:satOff val="-2189"/>
            <a:lumOff val="-3"/>
            <a:alphaOff val="0"/>
          </a:schemeClr>
        </a:solidFill>
        <a:ln w="9525" cap="flat" cmpd="sng" algn="ctr">
          <a:solidFill>
            <a:schemeClr val="accent2">
              <a:tint val="40000"/>
              <a:alpha val="90000"/>
              <a:hueOff val="2512910"/>
              <a:satOff val="-2189"/>
              <a:lumOff val="-3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065" tIns="12065" rIns="12065" bIns="12065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1900" b="1" kern="1200" dirty="0"/>
            <a:t>Participación de la industria aeroespacial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1900" b="1" kern="1200" dirty="0"/>
            <a:t>Transferencia tecnológica</a:t>
          </a:r>
        </a:p>
      </dsp:txBody>
      <dsp:txXfrm>
        <a:off x="3251200" y="2333294"/>
        <a:ext cx="4500761" cy="752078"/>
      </dsp:txXfrm>
    </dsp:sp>
    <dsp:sp modelId="{79125F1C-06DD-AE4D-AFF9-D91657A44567}">
      <dsp:nvSpPr>
        <dsp:cNvPr id="0" name=""/>
        <dsp:cNvSpPr/>
      </dsp:nvSpPr>
      <dsp:spPr>
        <a:xfrm>
          <a:off x="0" y="2207948"/>
          <a:ext cx="3251200" cy="1002770"/>
        </a:xfrm>
        <a:prstGeom prst="roundRect">
          <a:avLst/>
        </a:prstGeom>
        <a:gradFill rotWithShape="0">
          <a:gsLst>
            <a:gs pos="0">
              <a:schemeClr val="accent2">
                <a:hueOff val="2340760"/>
                <a:satOff val="-2919"/>
                <a:lumOff val="686"/>
                <a:alphaOff val="0"/>
                <a:shade val="51000"/>
                <a:satMod val="130000"/>
              </a:schemeClr>
            </a:gs>
            <a:gs pos="80000">
              <a:schemeClr val="accent2">
                <a:hueOff val="2340760"/>
                <a:satOff val="-2919"/>
                <a:lumOff val="686"/>
                <a:alphaOff val="0"/>
                <a:shade val="93000"/>
                <a:satMod val="130000"/>
              </a:schemeClr>
            </a:gs>
            <a:gs pos="100000">
              <a:schemeClr val="accent2">
                <a:hueOff val="2340760"/>
                <a:satOff val="-2919"/>
                <a:lumOff val="68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400" b="1" kern="1200">
              <a:latin typeface="Calibri" panose="020F0502020204030204"/>
              <a:ea typeface="+mn-ea"/>
              <a:cs typeface="+mn-cs"/>
            </a:rPr>
            <a:t>Colaboración y Participación de la Industria </a:t>
          </a:r>
          <a:endParaRPr lang="es-MX" sz="2400" b="1" kern="1200" dirty="0">
            <a:latin typeface="Calibri" panose="020F0502020204030204"/>
            <a:ea typeface="+mn-ea"/>
            <a:cs typeface="+mn-cs"/>
          </a:endParaRPr>
        </a:p>
      </dsp:txBody>
      <dsp:txXfrm>
        <a:off x="48951" y="2256899"/>
        <a:ext cx="3153298" cy="904868"/>
      </dsp:txXfrm>
    </dsp:sp>
    <dsp:sp modelId="{BBD0B12E-AC76-7342-A9A7-E0B24C351A17}">
      <dsp:nvSpPr>
        <dsp:cNvPr id="0" name=""/>
        <dsp:cNvSpPr/>
      </dsp:nvSpPr>
      <dsp:spPr>
        <a:xfrm>
          <a:off x="3251200" y="3310996"/>
          <a:ext cx="4876800" cy="1002770"/>
        </a:xfrm>
        <a:prstGeom prst="rightArrow">
          <a:avLst>
            <a:gd name="adj1" fmla="val 75000"/>
            <a:gd name="adj2" fmla="val 50000"/>
          </a:avLst>
        </a:prstGeom>
        <a:solidFill>
          <a:schemeClr val="accent2">
            <a:tint val="40000"/>
            <a:alpha val="90000"/>
            <a:hueOff val="3769366"/>
            <a:satOff val="-3283"/>
            <a:lumOff val="-4"/>
            <a:alphaOff val="0"/>
          </a:schemeClr>
        </a:solidFill>
        <a:ln w="9525" cap="flat" cmpd="sng" algn="ctr">
          <a:solidFill>
            <a:schemeClr val="accent2">
              <a:tint val="40000"/>
              <a:alpha val="90000"/>
              <a:hueOff val="3769366"/>
              <a:satOff val="-3283"/>
              <a:lumOff val="-4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065" tIns="12065" rIns="12065" bIns="12065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1900" b="1" kern="1200"/>
            <a:t>Desarrollo de capacidades nacionales</a:t>
          </a:r>
        </a:p>
      </dsp:txBody>
      <dsp:txXfrm>
        <a:off x="3251200" y="3436342"/>
        <a:ext cx="4500761" cy="752078"/>
      </dsp:txXfrm>
    </dsp:sp>
    <dsp:sp modelId="{D443C66B-4B6D-4A4E-9A90-5F219D32F934}">
      <dsp:nvSpPr>
        <dsp:cNvPr id="0" name=""/>
        <dsp:cNvSpPr/>
      </dsp:nvSpPr>
      <dsp:spPr>
        <a:xfrm>
          <a:off x="0" y="3310996"/>
          <a:ext cx="3251200" cy="1002770"/>
        </a:xfrm>
        <a:prstGeom prst="roundRect">
          <a:avLst/>
        </a:prstGeom>
        <a:gradFill rotWithShape="0">
          <a:gsLst>
            <a:gs pos="0">
              <a:schemeClr val="accent2">
                <a:hueOff val="3511140"/>
                <a:satOff val="-4379"/>
                <a:lumOff val="1030"/>
                <a:alphaOff val="0"/>
                <a:shade val="51000"/>
                <a:satMod val="130000"/>
              </a:schemeClr>
            </a:gs>
            <a:gs pos="80000">
              <a:schemeClr val="accent2">
                <a:hueOff val="3511140"/>
                <a:satOff val="-4379"/>
                <a:lumOff val="1030"/>
                <a:alphaOff val="0"/>
                <a:shade val="93000"/>
                <a:satMod val="130000"/>
              </a:schemeClr>
            </a:gs>
            <a:gs pos="100000">
              <a:schemeClr val="accent2">
                <a:hueOff val="3511140"/>
                <a:satOff val="-4379"/>
                <a:lumOff val="103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2870" tIns="51435" rIns="102870" bIns="51435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700" b="1" kern="1200"/>
            <a:t>Impacto Nacional </a:t>
          </a:r>
          <a:endParaRPr lang="es-ES_tradnl" sz="2700" b="1" kern="1200"/>
        </a:p>
      </dsp:txBody>
      <dsp:txXfrm>
        <a:off x="48951" y="3359947"/>
        <a:ext cx="3153298" cy="904868"/>
      </dsp:txXfrm>
    </dsp:sp>
    <dsp:sp modelId="{D6C95163-9095-5548-8790-9F06937F4F1A}">
      <dsp:nvSpPr>
        <dsp:cNvPr id="0" name=""/>
        <dsp:cNvSpPr/>
      </dsp:nvSpPr>
      <dsp:spPr>
        <a:xfrm>
          <a:off x="3251200" y="4414044"/>
          <a:ext cx="4876800" cy="1002770"/>
        </a:xfrm>
        <a:prstGeom prst="rightArrow">
          <a:avLst>
            <a:gd name="adj1" fmla="val 75000"/>
            <a:gd name="adj2" fmla="val 50000"/>
          </a:avLst>
        </a:prstGeom>
        <a:solidFill>
          <a:schemeClr val="accent2">
            <a:tint val="40000"/>
            <a:alpha val="90000"/>
            <a:hueOff val="5025821"/>
            <a:satOff val="-4378"/>
            <a:lumOff val="-6"/>
            <a:alphaOff val="0"/>
          </a:schemeClr>
        </a:solidFill>
        <a:ln w="9525" cap="flat" cmpd="sng" algn="ctr">
          <a:solidFill>
            <a:schemeClr val="accent2">
              <a:tint val="40000"/>
              <a:alpha val="90000"/>
              <a:hueOff val="5025821"/>
              <a:satOff val="-4378"/>
              <a:lumOff val="-6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065" tIns="12065" rIns="12065" bIns="12065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1900" b="1" kern="1200" dirty="0"/>
            <a:t>Innovación tecnológica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1900" b="1" kern="1200" dirty="0"/>
            <a:t>Escalabilidad</a:t>
          </a:r>
        </a:p>
      </dsp:txBody>
      <dsp:txXfrm>
        <a:off x="3251200" y="4539390"/>
        <a:ext cx="4500761" cy="752078"/>
      </dsp:txXfrm>
    </dsp:sp>
    <dsp:sp modelId="{67CC97A3-56EE-7844-94B6-96BC425A1DC1}">
      <dsp:nvSpPr>
        <dsp:cNvPr id="0" name=""/>
        <dsp:cNvSpPr/>
      </dsp:nvSpPr>
      <dsp:spPr>
        <a:xfrm>
          <a:off x="0" y="4414044"/>
          <a:ext cx="3251200" cy="1002770"/>
        </a:xfrm>
        <a:prstGeom prst="roundRect">
          <a:avLst/>
        </a:prstGeom>
        <a:gradFill rotWithShape="0">
          <a:gsLst>
            <a:gs pos="0">
              <a:schemeClr val="accent2">
                <a:hueOff val="4681520"/>
                <a:satOff val="-5839"/>
                <a:lumOff val="1373"/>
                <a:alphaOff val="0"/>
                <a:shade val="51000"/>
                <a:satMod val="130000"/>
              </a:schemeClr>
            </a:gs>
            <a:gs pos="80000">
              <a:schemeClr val="accent2">
                <a:hueOff val="4681520"/>
                <a:satOff val="-5839"/>
                <a:lumOff val="1373"/>
                <a:alphaOff val="0"/>
                <a:shade val="93000"/>
                <a:satMod val="130000"/>
              </a:schemeClr>
            </a:gs>
            <a:gs pos="100000">
              <a:schemeClr val="accent2">
                <a:hueOff val="4681520"/>
                <a:satOff val="-5839"/>
                <a:lumOff val="137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2870" tIns="51435" rIns="102870" bIns="51435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700" b="1" kern="1200"/>
            <a:t>Innovación y Valor Añadido </a:t>
          </a:r>
          <a:endParaRPr lang="es-ES_tradnl" sz="2700" b="1" kern="1200"/>
        </a:p>
      </dsp:txBody>
      <dsp:txXfrm>
        <a:off x="48951" y="4462995"/>
        <a:ext cx="3153298" cy="90486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7C59E44-C749-024A-B545-DED5B7913DC7}">
      <dsp:nvSpPr>
        <dsp:cNvPr id="0" name=""/>
        <dsp:cNvSpPr/>
      </dsp:nvSpPr>
      <dsp:spPr>
        <a:xfrm>
          <a:off x="0" y="164311"/>
          <a:ext cx="7657690" cy="4786056"/>
        </a:xfrm>
        <a:prstGeom prst="swooshArrow">
          <a:avLst>
            <a:gd name="adj1" fmla="val 25000"/>
            <a:gd name="adj2" fmla="val 25000"/>
          </a:avLst>
        </a:prstGeom>
        <a:solidFill>
          <a:schemeClr val="accent6">
            <a:tint val="5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DCB98C8-F668-EF4B-8332-4B0B4340B90E}">
      <dsp:nvSpPr>
        <dsp:cNvPr id="0" name=""/>
        <dsp:cNvSpPr/>
      </dsp:nvSpPr>
      <dsp:spPr>
        <a:xfrm>
          <a:off x="972526" y="3485403"/>
          <a:ext cx="199099" cy="199099"/>
        </a:xfrm>
        <a:prstGeom prst="ellipse">
          <a:avLst/>
        </a:prstGeom>
        <a:solidFill>
          <a:schemeClr val="accent6">
            <a:shade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4C669D2-3EE7-8640-954F-0268E7295FBB}">
      <dsp:nvSpPr>
        <dsp:cNvPr id="0" name=""/>
        <dsp:cNvSpPr/>
      </dsp:nvSpPr>
      <dsp:spPr>
        <a:xfrm>
          <a:off x="1072076" y="3584953"/>
          <a:ext cx="1784241" cy="13831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5499" tIns="0" rIns="0" bIns="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900" b="1" kern="1200" dirty="0">
              <a:solidFill>
                <a:srgbClr val="FFFF00"/>
              </a:solidFill>
            </a:rPr>
            <a:t>REVISIÓN RESULTADOS WORKSHOP</a:t>
          </a:r>
        </a:p>
      </dsp:txBody>
      <dsp:txXfrm>
        <a:off x="1072076" y="3584953"/>
        <a:ext cx="1784241" cy="1383170"/>
      </dsp:txXfrm>
    </dsp:sp>
    <dsp:sp modelId="{3C2891F3-B91F-D442-AB93-905459E84430}">
      <dsp:nvSpPr>
        <dsp:cNvPr id="0" name=""/>
        <dsp:cNvSpPr/>
      </dsp:nvSpPr>
      <dsp:spPr>
        <a:xfrm>
          <a:off x="2729966" y="2184553"/>
          <a:ext cx="359911" cy="359911"/>
        </a:xfrm>
        <a:prstGeom prst="ellipse">
          <a:avLst/>
        </a:prstGeom>
        <a:solidFill>
          <a:schemeClr val="accent6">
            <a:shade val="50000"/>
            <a:hueOff val="-307796"/>
            <a:satOff val="20520"/>
            <a:lumOff val="2679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7D7C7F1-9AC9-9D42-878F-A3D5F4D17AA1}">
      <dsp:nvSpPr>
        <dsp:cNvPr id="0" name=""/>
        <dsp:cNvSpPr/>
      </dsp:nvSpPr>
      <dsp:spPr>
        <a:xfrm>
          <a:off x="2909922" y="2364509"/>
          <a:ext cx="1837845" cy="26036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710" tIns="0" rIns="0" bIns="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900" b="1" kern="1200" dirty="0">
              <a:solidFill>
                <a:srgbClr val="FFFF00"/>
              </a:solidFill>
            </a:rPr>
            <a:t>ENTREGA DE ANTECEDENTES E INSTRUCCIONES</a:t>
          </a:r>
        </a:p>
      </dsp:txBody>
      <dsp:txXfrm>
        <a:off x="2909922" y="2364509"/>
        <a:ext cx="1837845" cy="2603614"/>
      </dsp:txXfrm>
    </dsp:sp>
    <dsp:sp modelId="{680D4839-7A33-304C-9BC4-4D05311A4538}">
      <dsp:nvSpPr>
        <dsp:cNvPr id="0" name=""/>
        <dsp:cNvSpPr/>
      </dsp:nvSpPr>
      <dsp:spPr>
        <a:xfrm>
          <a:off x="4843488" y="1392940"/>
          <a:ext cx="497749" cy="497749"/>
        </a:xfrm>
        <a:prstGeom prst="ellipse">
          <a:avLst/>
        </a:prstGeom>
        <a:solidFill>
          <a:schemeClr val="accent6">
            <a:shade val="50000"/>
            <a:hueOff val="-307796"/>
            <a:satOff val="20520"/>
            <a:lumOff val="2679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3A87BFF-AA1F-9744-A27A-AB71B5E3C39E}">
      <dsp:nvSpPr>
        <dsp:cNvPr id="0" name=""/>
        <dsp:cNvSpPr/>
      </dsp:nvSpPr>
      <dsp:spPr>
        <a:xfrm>
          <a:off x="5092363" y="1641815"/>
          <a:ext cx="1837845" cy="33263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3747" tIns="0" rIns="0" bIns="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900" b="1" kern="1200" dirty="0">
              <a:solidFill>
                <a:srgbClr val="FFFF00"/>
              </a:solidFill>
            </a:rPr>
            <a:t>PRESENTACIÓN DE IDEAS DE CONCEPTO</a:t>
          </a:r>
        </a:p>
      </dsp:txBody>
      <dsp:txXfrm>
        <a:off x="5092363" y="1641815"/>
        <a:ext cx="1837845" cy="332630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2945659" cy="498135"/>
          </a:xfrm>
          <a:prstGeom prst="rect">
            <a:avLst/>
          </a:prstGeom>
        </p:spPr>
        <p:txBody>
          <a:bodyPr vert="horz" lIns="90930" tIns="45465" rIns="90930" bIns="45465" rtlCol="0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50444" y="0"/>
            <a:ext cx="2945659" cy="498135"/>
          </a:xfrm>
          <a:prstGeom prst="rect">
            <a:avLst/>
          </a:prstGeom>
        </p:spPr>
        <p:txBody>
          <a:bodyPr vert="horz" lIns="90930" tIns="45465" rIns="90930" bIns="45465" rtlCol="0"/>
          <a:lstStyle>
            <a:lvl1pPr algn="r">
              <a:defRPr sz="1200"/>
            </a:lvl1pPr>
          </a:lstStyle>
          <a:p>
            <a:fld id="{4FC0BDD9-C42A-A347-81FD-83EC4E14A8BC}" type="datetimeFigureOut">
              <a:rPr lang="es-CL" smtClean="0"/>
              <a:t>04-10-24</a:t>
            </a:fld>
            <a:endParaRPr lang="es-C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39838"/>
            <a:ext cx="5957887" cy="33528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930" tIns="45465" rIns="90930" bIns="45465" rtlCol="0" anchor="ctr"/>
          <a:lstStyle/>
          <a:p>
            <a:endParaRPr lang="es-C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0930" tIns="45465" rIns="90930" bIns="45465" rtlCol="0"/>
          <a:lstStyle/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2" y="9430094"/>
            <a:ext cx="2945659" cy="498134"/>
          </a:xfrm>
          <a:prstGeom prst="rect">
            <a:avLst/>
          </a:prstGeom>
        </p:spPr>
        <p:txBody>
          <a:bodyPr vert="horz" lIns="90930" tIns="45465" rIns="90930" bIns="45465" rtlCol="0" anchor="b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50444" y="9430094"/>
            <a:ext cx="2945659" cy="498134"/>
          </a:xfrm>
          <a:prstGeom prst="rect">
            <a:avLst/>
          </a:prstGeom>
        </p:spPr>
        <p:txBody>
          <a:bodyPr vert="horz" lIns="90930" tIns="45465" rIns="90930" bIns="45465" rtlCol="0" anchor="b"/>
          <a:lstStyle>
            <a:lvl1pPr algn="r">
              <a:defRPr sz="1200"/>
            </a:lvl1pPr>
          </a:lstStyle>
          <a:p>
            <a:fld id="{C2D55F5B-332A-4344-91FD-B7EB6345AE65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5605347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E5FD19-AB36-3D34-544E-BBA29EC0FC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9C641037-C3BE-9E36-8E75-D6579CB8FBD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FF3B1252-949B-7156-BED3-7753F2F1A19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B58C90FF-E706-18EC-56B6-562AF4A08D7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4CE49-5ED9-C04C-A77C-AFB00BF2B6F5}" type="slidenum">
              <a:rPr lang="es-CL" smtClean="0"/>
              <a:t>2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8916947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2" name="Google Shape;4706;p90:notes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buSzPts val="1100"/>
            </a:pPr>
            <a:endParaRPr lang="en-US" altLang="en-US" sz="11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0163" name="Google Shape;4707;p90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40232268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24CE49-5ED9-C04C-A77C-AFB00BF2B6F5}" type="slidenum">
              <a:rPr kumimoji="0" lang="es-C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s-C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80501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2291b5af26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4" name="Google Shape;94;g2291b5af260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g2291b5af260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10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389600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D55F5B-332A-4344-91FD-B7EB6345AE65}" type="slidenum">
              <a:rPr lang="es-CL" smtClean="0"/>
              <a:t>12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7820459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2" name="Google Shape;4706;p90:notes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buSzPts val="1100"/>
            </a:pPr>
            <a:endParaRPr lang="en-US" altLang="en-US" sz="11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0163" name="Google Shape;4707;p90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7856725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7DC68F-D918-46AB-A83C-AA71CE7EEA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49D7FE64-E35A-1636-B1DE-4ABD50D11C7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C69E1D1B-26C0-57B1-C2DF-5FF8A314888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94A2877A-9765-FDE0-C33E-19F701A41FE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24CE49-5ED9-C04C-A77C-AFB00BF2B6F5}" type="slidenum">
              <a:rPr lang="es-CL" smtClean="0"/>
              <a:t>14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6696209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9A1053-9E12-533C-2085-A654E20260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A4594332-4111-7676-B580-0EEB565A9BC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86434932-74CA-1CBC-ACB2-27E2A0ACC6A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FF1F3EA3-7AE2-DBCC-CB2A-F4FF148B3B5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24CE49-5ED9-C04C-A77C-AFB00BF2B6F5}" type="slidenum">
              <a:rPr lang="es-CL" smtClean="0"/>
              <a:t>15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6068472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24F89D-F40B-0215-1472-763ACE31F4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3EC8DFC4-4004-5DBD-642B-9DE3E4CB786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79459DE0-1A2A-C11E-2534-7FC0FE44B76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AC8EBAAC-0086-3F27-2E39-52196208C5C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24CE49-5ED9-C04C-A77C-AFB00BF2B6F5}" type="slidenum">
              <a:rPr lang="es-CL" smtClean="0"/>
              <a:t>16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8888867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3.png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95D16FAA-C020-74AE-279A-CC64291FCFE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071" y="1060494"/>
            <a:ext cx="2667859" cy="4737012"/>
          </a:xfrm>
          <a:prstGeom prst="rect">
            <a:avLst/>
          </a:prstGeom>
          <a:effectLst>
            <a:outerShdw blurRad="50800" dist="38100" dir="2700000" sx="100214" sy="100214" algn="tl" rotWithShape="0">
              <a:prstClr val="black">
                <a:alpha val="9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401652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B3BA2C8-6666-D540-9F75-7EA6C17ED3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F3751FD-C7E1-0745-AA0E-75BD1FA4DF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5E386FF-3FE9-8F44-981D-BACC138D83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1FC1A2-4985-9340-B28F-B0717129460C}" type="datetimeFigureOut">
              <a:rPr lang="es-CL" smtClean="0"/>
              <a:pPr/>
              <a:t>04-10-24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E21E78D-03D2-404F-A1DC-67A312586D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5EEED2F-FBB7-DB4A-9B14-4F54FD95D9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14A53F-5718-CA43-A37B-F8B7D11644CE}" type="slidenum">
              <a:rPr lang="es-CL" smtClean="0"/>
              <a:pPr/>
              <a:t>‹Nº›</a:t>
            </a:fld>
            <a:endParaRPr lang="es-CL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C9901BD8-ECB7-40B4-BAB1-E0A8866FFC1F}"/>
              </a:ext>
            </a:extLst>
          </p:cNvPr>
          <p:cNvSpPr txBox="1"/>
          <p:nvPr userDrawn="1"/>
        </p:nvSpPr>
        <p:spPr>
          <a:xfrm>
            <a:off x="5545169" y="6619363"/>
            <a:ext cx="117468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L" sz="1200" b="1" i="0">
                <a:solidFill>
                  <a:schemeClr val="bg1"/>
                </a:solidFill>
                <a:effectLst/>
                <a:latin typeface="Century Gothic" panose="020B0502020202020204" pitchFamily="34" charset="0"/>
              </a:rPr>
              <a:t>PÚBLICO</a:t>
            </a:r>
            <a:endParaRPr lang="es-MX" sz="12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91204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556B7E25-CFD1-594F-B758-E3E7259934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1FC1A2-4985-9340-B28F-B0717129460C}" type="datetimeFigureOut">
              <a:rPr lang="es-CL" smtClean="0"/>
              <a:pPr/>
              <a:t>04-10-24</a:t>
            </a:fld>
            <a:endParaRPr lang="es-CL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735C4AFD-E5DD-9E4E-BAA4-8CC22FD0F0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DB3DF53-126C-6749-A38A-5F9B861B02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14A53F-5718-CA43-A37B-F8B7D11644CE}" type="slidenum">
              <a:rPr lang="es-CL" smtClean="0"/>
              <a:pPr/>
              <a:t>‹Nº›</a:t>
            </a:fld>
            <a:endParaRPr lang="es-CL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C9901BD8-ECB7-40B4-BAB1-E0A8866FFC1F}"/>
              </a:ext>
            </a:extLst>
          </p:cNvPr>
          <p:cNvSpPr txBox="1"/>
          <p:nvPr userDrawn="1"/>
        </p:nvSpPr>
        <p:spPr>
          <a:xfrm>
            <a:off x="5545169" y="6619363"/>
            <a:ext cx="117468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L" sz="1200" b="1" i="0">
                <a:solidFill>
                  <a:schemeClr val="bg1"/>
                </a:solidFill>
                <a:effectLst/>
                <a:latin typeface="Century Gothic" panose="020B0502020202020204" pitchFamily="34" charset="0"/>
              </a:rPr>
              <a:t>PÚBLICO</a:t>
            </a:r>
            <a:endParaRPr lang="es-MX" sz="12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4716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A4E2A53-5DA8-4890-BC82-20E24E5F19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575424A-9866-494F-A332-4A30AAF814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A4C5AA0-DB97-4D79-A027-97973B8D96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B0EB79-8662-4E20-B570-F9136D42F3CF}" type="slidenum">
              <a:rPr lang="es-CL" smtClean="0"/>
              <a:t>‹Nº›</a:t>
            </a:fld>
            <a:endParaRPr lang="es-CL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C9901BD8-ECB7-40B4-BAB1-E0A8866FFC1F}"/>
              </a:ext>
            </a:extLst>
          </p:cNvPr>
          <p:cNvSpPr txBox="1"/>
          <p:nvPr userDrawn="1"/>
        </p:nvSpPr>
        <p:spPr>
          <a:xfrm>
            <a:off x="5545169" y="6619363"/>
            <a:ext cx="117468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L" sz="1200" b="1" i="0">
                <a:solidFill>
                  <a:schemeClr val="bg1"/>
                </a:solidFill>
                <a:effectLst/>
                <a:latin typeface="Century Gothic" panose="020B0502020202020204" pitchFamily="34" charset="0"/>
              </a:rPr>
              <a:t>PÚBLICO</a:t>
            </a:r>
            <a:endParaRPr lang="es-MX" sz="12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19755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ullet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583688" y="455085"/>
            <a:ext cx="11127317" cy="975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>
              <a:defRPr sz="3733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C9901BD8-ECB7-40B4-BAB1-E0A8866FFC1F}"/>
              </a:ext>
            </a:extLst>
          </p:cNvPr>
          <p:cNvSpPr txBox="1"/>
          <p:nvPr userDrawn="1"/>
        </p:nvSpPr>
        <p:spPr>
          <a:xfrm>
            <a:off x="5545169" y="6619363"/>
            <a:ext cx="117468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L" sz="1200" b="1" i="0">
                <a:solidFill>
                  <a:schemeClr val="bg1"/>
                </a:solidFill>
                <a:effectLst/>
                <a:latin typeface="Century Gothic" panose="020B0502020202020204" pitchFamily="34" charset="0"/>
              </a:rPr>
              <a:t>PÚBLICO</a:t>
            </a:r>
            <a:endParaRPr lang="es-MX" sz="12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04706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s-ES_tradnl"/>
              <a:t>Clic para editar título</a:t>
            </a:r>
            <a:endParaRPr lang="es-CL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>
          <a:xfrm>
            <a:off x="609600" y="6356363"/>
            <a:ext cx="2844800" cy="365125"/>
          </a:xfrm>
          <a:prstGeom prst="rect">
            <a:avLst/>
          </a:prstGeom>
        </p:spPr>
        <p:txBody>
          <a:bodyPr/>
          <a:lstStyle/>
          <a:p>
            <a:fld id="{561FC1A2-4985-9340-B28F-B0717129460C}" type="datetimeFigureOut">
              <a:rPr lang="es-CL" smtClean="0"/>
              <a:pPr/>
              <a:t>04-10-24</a:t>
            </a:fld>
            <a:endParaRPr lang="es-CL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165600" y="6356363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737600" y="6356363"/>
            <a:ext cx="2844800" cy="365125"/>
          </a:xfrm>
          <a:prstGeom prst="rect">
            <a:avLst/>
          </a:prstGeom>
        </p:spPr>
        <p:txBody>
          <a:bodyPr/>
          <a:lstStyle/>
          <a:p>
            <a:fld id="{8F14A53F-5718-CA43-A37B-F8B7D11644CE}" type="slidenum">
              <a:rPr lang="es-CL" smtClean="0"/>
              <a:pPr/>
              <a:t>‹Nº›</a:t>
            </a:fld>
            <a:endParaRPr lang="es-CL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C9901BD8-ECB7-40B4-BAB1-E0A8866FFC1F}"/>
              </a:ext>
            </a:extLst>
          </p:cNvPr>
          <p:cNvSpPr txBox="1"/>
          <p:nvPr userDrawn="1"/>
        </p:nvSpPr>
        <p:spPr>
          <a:xfrm>
            <a:off x="5545169" y="6619363"/>
            <a:ext cx="117468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L" sz="1200" b="1" i="0">
                <a:solidFill>
                  <a:schemeClr val="bg1"/>
                </a:solidFill>
                <a:effectLst/>
                <a:latin typeface="Century Gothic" panose="020B0502020202020204" pitchFamily="34" charset="0"/>
              </a:rPr>
              <a:t>PÚBLICO</a:t>
            </a:r>
            <a:endParaRPr lang="es-MX" sz="12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38443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9E371CE-B583-0649-83E5-2D8BBC551B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0C785D7-F4A9-5049-BF81-03B6A6DE08A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EEED676-6E0C-2E45-AEB0-2E5154EF22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2C635D8-CCFF-2747-B62A-EE0C5D2387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1FC1A2-4985-9340-B28F-B0717129460C}" type="datetimeFigureOut">
              <a:rPr lang="es-CL" smtClean="0"/>
              <a:pPr/>
              <a:t>04-10-24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E8F1D10-EC13-2E49-90CC-FA205378E5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F0514262-1067-5748-9CB2-1AF22290C6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14A53F-5718-CA43-A37B-F8B7D11644CE}" type="slidenum">
              <a:rPr lang="es-CL" smtClean="0"/>
              <a:pPr/>
              <a:t>‹Nº›</a:t>
            </a:fld>
            <a:endParaRPr lang="es-CL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C9901BD8-ECB7-40B4-BAB1-E0A8866FFC1F}"/>
              </a:ext>
            </a:extLst>
          </p:cNvPr>
          <p:cNvSpPr txBox="1"/>
          <p:nvPr userDrawn="1"/>
        </p:nvSpPr>
        <p:spPr>
          <a:xfrm>
            <a:off x="5545169" y="6619363"/>
            <a:ext cx="117468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L" sz="1200" b="1" i="0">
                <a:solidFill>
                  <a:schemeClr val="bg1"/>
                </a:solidFill>
                <a:effectLst/>
                <a:latin typeface="Century Gothic" panose="020B0502020202020204" pitchFamily="34" charset="0"/>
              </a:rPr>
              <a:t>PÚBLICO</a:t>
            </a:r>
            <a:endParaRPr lang="es-MX" sz="12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29816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Texto del título"/>
          <p:cNvSpPr txBox="1">
            <a:spLocks noGrp="1"/>
          </p:cNvSpPr>
          <p:nvPr>
            <p:ph type="title" hasCustomPrompt="1"/>
          </p:nvPr>
        </p:nvSpPr>
        <p:spPr>
          <a:xfrm>
            <a:off x="2389716" y="4800600"/>
            <a:ext cx="7315201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CL"/>
              <a:t>TEXTO DEL TÍTULO</a:t>
            </a:r>
          </a:p>
        </p:txBody>
      </p:sp>
      <p:sp>
        <p:nvSpPr>
          <p:cNvPr id="101" name="2 Marcador de posición de imagen"/>
          <p:cNvSpPr>
            <a:spLocks noGrp="1"/>
          </p:cNvSpPr>
          <p:nvPr>
            <p:ph type="pic" sz="half" idx="21"/>
          </p:nvPr>
        </p:nvSpPr>
        <p:spPr>
          <a:xfrm>
            <a:off x="2389716" y="612775"/>
            <a:ext cx="7315201" cy="41148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02" name="Nivel de texto 1…"/>
          <p:cNvSpPr txBox="1">
            <a:spLocks noGrp="1"/>
          </p:cNvSpPr>
          <p:nvPr>
            <p:ph type="body" sz="quarter" idx="1"/>
          </p:nvPr>
        </p:nvSpPr>
        <p:spPr>
          <a:xfrm>
            <a:off x="2389716" y="5367337"/>
            <a:ext cx="7315201" cy="80486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buSzTx/>
              <a:buFontTx/>
              <a:buNone/>
              <a:defRPr sz="1400"/>
            </a:lvl1pPr>
            <a:lvl2pPr marL="0" indent="457200">
              <a:spcBef>
                <a:spcPts val="300"/>
              </a:spcBef>
              <a:buSzTx/>
              <a:buFontTx/>
              <a:buNone/>
              <a:defRPr sz="1400"/>
            </a:lvl2pPr>
            <a:lvl3pPr marL="0" indent="914400">
              <a:spcBef>
                <a:spcPts val="300"/>
              </a:spcBef>
              <a:buSzTx/>
              <a:buFontTx/>
              <a:buNone/>
              <a:defRPr sz="1400"/>
            </a:lvl3pPr>
            <a:lvl4pPr marL="0" indent="1371600">
              <a:spcBef>
                <a:spcPts val="300"/>
              </a:spcBef>
              <a:buSzTx/>
              <a:buFontTx/>
              <a:buNone/>
              <a:defRPr sz="1400"/>
            </a:lvl4pPr>
            <a:lvl5pPr marL="0" indent="1828800">
              <a:spcBef>
                <a:spcPts val="300"/>
              </a:spcBef>
              <a:buSzTx/>
              <a:buFontTx/>
              <a:buNone/>
              <a:defRPr sz="1400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103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C9901BD8-ECB7-40B4-BAB1-E0A8866FFC1F}"/>
              </a:ext>
            </a:extLst>
          </p:cNvPr>
          <p:cNvSpPr txBox="1"/>
          <p:nvPr userDrawn="1"/>
        </p:nvSpPr>
        <p:spPr>
          <a:xfrm>
            <a:off x="5545169" y="6619363"/>
            <a:ext cx="117468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L" sz="1200" b="1" i="0">
                <a:solidFill>
                  <a:schemeClr val="bg1"/>
                </a:solidFill>
                <a:effectLst/>
                <a:latin typeface="Century Gothic" panose="020B0502020202020204" pitchFamily="34" charset="0"/>
              </a:rPr>
              <a:t>PÚBLICO</a:t>
            </a:r>
            <a:endParaRPr lang="es-MX" sz="12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700007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faul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C9901BD8-ECB7-40B4-BAB1-E0A8866FFC1F}"/>
              </a:ext>
            </a:extLst>
          </p:cNvPr>
          <p:cNvSpPr txBox="1"/>
          <p:nvPr userDrawn="1"/>
        </p:nvSpPr>
        <p:spPr>
          <a:xfrm>
            <a:off x="5545169" y="6619363"/>
            <a:ext cx="117468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L" sz="1200" b="1" i="0">
                <a:solidFill>
                  <a:schemeClr val="bg1"/>
                </a:solidFill>
                <a:effectLst/>
                <a:latin typeface="Century Gothic" panose="020B0502020202020204" pitchFamily="34" charset="0"/>
              </a:rPr>
              <a:t>PÚBLICO</a:t>
            </a:r>
            <a:endParaRPr lang="es-MX" sz="12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67256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C9901BD8-ECB7-40B4-BAB1-E0A8866FFC1F}"/>
              </a:ext>
            </a:extLst>
          </p:cNvPr>
          <p:cNvSpPr txBox="1"/>
          <p:nvPr userDrawn="1"/>
        </p:nvSpPr>
        <p:spPr>
          <a:xfrm>
            <a:off x="5545169" y="6619363"/>
            <a:ext cx="117468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L" sz="1200" b="1" i="0">
                <a:solidFill>
                  <a:schemeClr val="bg1"/>
                </a:solidFill>
                <a:effectLst/>
                <a:latin typeface="Century Gothic" panose="020B0502020202020204" pitchFamily="34" charset="0"/>
              </a:rPr>
              <a:t>PÚBLICO</a:t>
            </a:r>
            <a:endParaRPr lang="es-MX" sz="12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9940236"/>
      </p:ext>
    </p:extLst>
  </p:cSld>
  <p:clrMapOvr>
    <a:masterClrMapping/>
  </p:clrMapOvr>
  <p:transition spd="med">
    <p:randomBar dir="vert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ORTA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E16ED9-D905-7BEA-8BC2-A96F5224189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448995" y="3124576"/>
            <a:ext cx="7294011" cy="1555946"/>
          </a:xfrm>
          <a:prstGeom prst="rect">
            <a:avLst/>
          </a:prstGeom>
        </p:spPr>
        <p:txBody>
          <a:bodyPr anchor="b"/>
          <a:lstStyle>
            <a:lvl1pPr algn="ctr">
              <a:defRPr sz="3196" b="1" i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r>
              <a:rPr lang="es-MX" dirty="0"/>
              <a:t>HAZ CLIC PARA MODIFICAR EL ESTILO DE TÍTULO DEL PATRÓN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A40C93F-6CE6-2047-2A46-99AC01589B63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2448995" y="4849646"/>
            <a:ext cx="7304605" cy="50737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131" b="0" i="0">
                <a:solidFill>
                  <a:srgbClr val="00033C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608853" indent="0" algn="ctr">
              <a:buNone/>
              <a:defRPr sz="2663"/>
            </a:lvl2pPr>
            <a:lvl3pPr marL="1217706" indent="0" algn="ctr">
              <a:buNone/>
              <a:defRPr sz="2397"/>
            </a:lvl3pPr>
            <a:lvl4pPr marL="1826560" indent="0" algn="ctr">
              <a:buNone/>
              <a:defRPr sz="2131"/>
            </a:lvl4pPr>
            <a:lvl5pPr marL="2435413" indent="0" algn="ctr">
              <a:buNone/>
              <a:defRPr sz="2131"/>
            </a:lvl5pPr>
            <a:lvl6pPr marL="3044266" indent="0" algn="ctr">
              <a:buNone/>
              <a:defRPr sz="2131"/>
            </a:lvl6pPr>
            <a:lvl7pPr marL="3653119" indent="0" algn="ctr">
              <a:buNone/>
              <a:defRPr sz="2131"/>
            </a:lvl7pPr>
            <a:lvl8pPr marL="4261973" indent="0" algn="ctr">
              <a:buNone/>
              <a:defRPr sz="2131"/>
            </a:lvl8pPr>
            <a:lvl9pPr marL="4870826" indent="0" algn="ctr">
              <a:buNone/>
              <a:defRPr sz="2131"/>
            </a:lvl9pPr>
          </a:lstStyle>
          <a:p>
            <a:r>
              <a:rPr lang="es-MX" dirty="0"/>
              <a:t>Haz clic para editar el estilo de subtítulo del patrón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7838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ORTAD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B2EAF90A-5678-CD61-3BCD-950454794D2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7403" y="507374"/>
            <a:ext cx="3157196" cy="2008354"/>
          </a:xfrm>
          <a:prstGeom prst="rect">
            <a:avLst/>
          </a:prstGeom>
          <a:effectLst>
            <a:outerShdw dir="6720000" sx="1000" sy="1000" algn="tl" rotWithShape="0">
              <a:prstClr val="black">
                <a:alpha val="56415"/>
              </a:prstClr>
            </a:outerShdw>
          </a:effectLst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9F6308F9-022F-7FC3-0D26-EC91AAD267D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2718677"/>
            <a:ext cx="7924800" cy="2808236"/>
          </a:xfrm>
          <a:prstGeom prst="rect">
            <a:avLst/>
          </a:prstGeom>
          <a:effectLst>
            <a:outerShdw blurRad="80441" dist="50800" dir="5400000" algn="ctr" rotWithShape="0">
              <a:schemeClr val="tx1"/>
            </a:outerShdw>
          </a:effectLst>
        </p:spPr>
      </p:pic>
    </p:spTree>
    <p:extLst>
      <p:ext uri="{BB962C8B-B14F-4D97-AF65-F5344CB8AC3E}">
        <p14:creationId xmlns:p14="http://schemas.microsoft.com/office/powerpoint/2010/main" val="64926672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ORTAD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85A40CCD-08BA-D744-4A5A-71A3E7D6847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071" y="1060494"/>
            <a:ext cx="2667859" cy="4737012"/>
          </a:xfrm>
          <a:prstGeom prst="rect">
            <a:avLst/>
          </a:prstGeom>
          <a:effectLst>
            <a:outerShdw blurRad="50800" dist="38100" dir="2700000" sx="100214" sy="100214" algn="tl" rotWithShape="0">
              <a:prstClr val="black">
                <a:alpha val="9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8607877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ORTAD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B2EAF90A-5678-CD61-3BCD-950454794D2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7403" y="507374"/>
            <a:ext cx="3157196" cy="2008354"/>
          </a:xfrm>
          <a:prstGeom prst="rect">
            <a:avLst/>
          </a:prstGeom>
          <a:effectLst>
            <a:outerShdw dir="6720000" sx="1000" sy="1000" algn="tl" rotWithShape="0">
              <a:prstClr val="black">
                <a:alpha val="56415"/>
              </a:prstClr>
            </a:outerShdw>
          </a:effectLst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9F6308F9-022F-7FC3-0D26-EC91AAD267D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2718677"/>
            <a:ext cx="7924800" cy="2808236"/>
          </a:xfrm>
          <a:prstGeom prst="rect">
            <a:avLst/>
          </a:prstGeom>
          <a:effectLst>
            <a:outerShdw blurRad="80441" dist="50800" dir="5400000" algn="ctr" rotWithShape="0">
              <a:schemeClr val="tx1"/>
            </a:outerShdw>
          </a:effectLst>
        </p:spPr>
      </p:pic>
    </p:spTree>
    <p:extLst>
      <p:ext uri="{BB962C8B-B14F-4D97-AF65-F5344CB8AC3E}">
        <p14:creationId xmlns:p14="http://schemas.microsoft.com/office/powerpoint/2010/main" val="382617091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ORTA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E16ED9-D905-7BEA-8BC2-A96F5224189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448995" y="3124576"/>
            <a:ext cx="7294011" cy="1555946"/>
          </a:xfrm>
          <a:prstGeom prst="rect">
            <a:avLst/>
          </a:prstGeom>
        </p:spPr>
        <p:txBody>
          <a:bodyPr anchor="b"/>
          <a:lstStyle>
            <a:lvl1pPr algn="ctr">
              <a:defRPr sz="3196" b="1" i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r>
              <a:rPr lang="es-MX" dirty="0"/>
              <a:t>HAZ CLIC PARA MODIFICAR EL ESTILO DE TÍTULO DEL PATRÓN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A40C93F-6CE6-2047-2A46-99AC01589B63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2448995" y="4849646"/>
            <a:ext cx="7304605" cy="50737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131" b="0" i="0">
                <a:solidFill>
                  <a:srgbClr val="00033C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608853" indent="0" algn="ctr">
              <a:buNone/>
              <a:defRPr sz="2663"/>
            </a:lvl2pPr>
            <a:lvl3pPr marL="1217706" indent="0" algn="ctr">
              <a:buNone/>
              <a:defRPr sz="2397"/>
            </a:lvl3pPr>
            <a:lvl4pPr marL="1826560" indent="0" algn="ctr">
              <a:buNone/>
              <a:defRPr sz="2131"/>
            </a:lvl4pPr>
            <a:lvl5pPr marL="2435413" indent="0" algn="ctr">
              <a:buNone/>
              <a:defRPr sz="2131"/>
            </a:lvl5pPr>
            <a:lvl6pPr marL="3044266" indent="0" algn="ctr">
              <a:buNone/>
              <a:defRPr sz="2131"/>
            </a:lvl6pPr>
            <a:lvl7pPr marL="3653119" indent="0" algn="ctr">
              <a:buNone/>
              <a:defRPr sz="2131"/>
            </a:lvl7pPr>
            <a:lvl8pPr marL="4261973" indent="0" algn="ctr">
              <a:buNone/>
              <a:defRPr sz="2131"/>
            </a:lvl8pPr>
            <a:lvl9pPr marL="4870826" indent="0" algn="ctr">
              <a:buNone/>
              <a:defRPr sz="2131"/>
            </a:lvl9pPr>
          </a:lstStyle>
          <a:p>
            <a:r>
              <a:rPr lang="es-MX" dirty="0"/>
              <a:t>Haz clic para editar el estilo de subtítulo del patrón</a:t>
            </a:r>
            <a:endParaRPr lang="en-US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C9901BD8-ECB7-40B4-BAB1-E0A8866FFC1F}"/>
              </a:ext>
            </a:extLst>
          </p:cNvPr>
          <p:cNvSpPr txBox="1"/>
          <p:nvPr userDrawn="1"/>
        </p:nvSpPr>
        <p:spPr>
          <a:xfrm>
            <a:off x="5545169" y="6619363"/>
            <a:ext cx="117468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L" sz="1200" b="1" i="0" dirty="0">
                <a:solidFill>
                  <a:schemeClr val="tx2">
                    <a:lumMod val="50000"/>
                  </a:schemeClr>
                </a:solidFill>
                <a:effectLst/>
                <a:latin typeface="Century Gothic" panose="020B0502020202020204" pitchFamily="34" charset="0"/>
              </a:rPr>
              <a:t>PÚBLICO</a:t>
            </a:r>
            <a:endParaRPr lang="es-MX" sz="1200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009828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Holder 6">
            <a:extLst>
              <a:ext uri="{FF2B5EF4-FFF2-40B4-BE49-F238E27FC236}">
                <a16:creationId xmlns:a16="http://schemas.microsoft.com/office/drawing/2014/main" id="{D6AFE957-C1FC-3D0B-DEA1-4224CB3C29A1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9042400" y="6188319"/>
            <a:ext cx="2804160" cy="16389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 sz="1065">
                <a:solidFill>
                  <a:srgbClr val="00033C"/>
                </a:solidFill>
              </a:defRPr>
            </a:lvl1pPr>
          </a:lstStyle>
          <a:p>
            <a:fld id="{B6F15528-21DE-4FAA-801E-634DDDAF4B2B}" type="slidenum">
              <a:rPr lang="es-CL" smtClean="0"/>
              <a:pPr/>
              <a:t>‹Nº›</a:t>
            </a:fld>
            <a:endParaRPr lang="es-CL" sz="1065" dirty="0"/>
          </a:p>
        </p:txBody>
      </p:sp>
      <p:sp>
        <p:nvSpPr>
          <p:cNvPr id="9" name="Holder 4">
            <a:extLst>
              <a:ext uri="{FF2B5EF4-FFF2-40B4-BE49-F238E27FC236}">
                <a16:creationId xmlns:a16="http://schemas.microsoft.com/office/drawing/2014/main" id="{3CE72056-4B23-AC1A-07DE-734C58F6F04B}"/>
              </a:ext>
            </a:extLst>
          </p:cNvPr>
          <p:cNvSpPr>
            <a:spLocks noGrp="1"/>
          </p:cNvSpPr>
          <p:nvPr>
            <p:ph sz="half" idx="3"/>
          </p:nvPr>
        </p:nvSpPr>
        <p:spPr>
          <a:xfrm>
            <a:off x="3962401" y="3949280"/>
            <a:ext cx="4457260" cy="13849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s-ES" dirty="0"/>
          </a:p>
          <a:p>
            <a:endParaRPr lang="es-CL" dirty="0"/>
          </a:p>
          <a:p>
            <a:endParaRPr lang="es-CL" dirty="0"/>
          </a:p>
          <a:p>
            <a:endParaRPr lang="es-CL" dirty="0"/>
          </a:p>
          <a:p>
            <a:endParaRPr dirty="0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E737A926-9965-2300-777D-6EC37D6C722C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421096" y="1167766"/>
            <a:ext cx="9883987" cy="50737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397" b="0" i="0">
                <a:solidFill>
                  <a:srgbClr val="00033C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608853" indent="0" algn="ctr">
              <a:buNone/>
              <a:defRPr sz="2663"/>
            </a:lvl2pPr>
            <a:lvl3pPr marL="1217706" indent="0" algn="ctr">
              <a:buNone/>
              <a:defRPr sz="2397"/>
            </a:lvl3pPr>
            <a:lvl4pPr marL="1826560" indent="0" algn="ctr">
              <a:buNone/>
              <a:defRPr sz="2131"/>
            </a:lvl4pPr>
            <a:lvl5pPr marL="2435413" indent="0" algn="ctr">
              <a:buNone/>
              <a:defRPr sz="2131"/>
            </a:lvl5pPr>
            <a:lvl6pPr marL="3044266" indent="0" algn="ctr">
              <a:buNone/>
              <a:defRPr sz="2131"/>
            </a:lvl6pPr>
            <a:lvl7pPr marL="3653119" indent="0" algn="ctr">
              <a:buNone/>
              <a:defRPr sz="2131"/>
            </a:lvl7pPr>
            <a:lvl8pPr marL="4261973" indent="0" algn="ctr">
              <a:buNone/>
              <a:defRPr sz="2131"/>
            </a:lvl8pPr>
            <a:lvl9pPr marL="4870826" indent="0" algn="ctr">
              <a:buNone/>
              <a:defRPr sz="2131"/>
            </a:lvl9pPr>
          </a:lstStyle>
          <a:p>
            <a:r>
              <a:rPr lang="es-MX" dirty="0"/>
              <a:t>Haz clic para editar el estilo de subtítulo del patrón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F961DB-47AF-EE67-C82C-C92ED96CD55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21096" y="404531"/>
            <a:ext cx="9883987" cy="845623"/>
          </a:xfrm>
          <a:prstGeom prst="rect">
            <a:avLst/>
          </a:prstGeom>
        </p:spPr>
        <p:txBody>
          <a:bodyPr anchor="b"/>
          <a:lstStyle>
            <a:lvl1pPr algn="l">
              <a:defRPr sz="2930" b="1" i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r>
              <a:rPr lang="es-MX" dirty="0"/>
              <a:t>HAZ CLIC PARA MODIFICAR EL ESTILO DE TÍTULO DEL PATRÓN</a:t>
            </a:r>
            <a:endParaRPr lang="en-US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1E852429-7279-DC51-ABEA-FC12E4251F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1096" y="1751034"/>
            <a:ext cx="9883987" cy="167796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1" b="0" i="0">
                <a:solidFill>
                  <a:srgbClr val="00033C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608853" indent="0">
              <a:buNone/>
              <a:defRPr sz="2663">
                <a:solidFill>
                  <a:schemeClr val="tx1">
                    <a:tint val="75000"/>
                  </a:schemeClr>
                </a:solidFill>
              </a:defRPr>
            </a:lvl2pPr>
            <a:lvl3pPr marL="1217706" indent="0">
              <a:buNone/>
              <a:defRPr sz="2397">
                <a:solidFill>
                  <a:schemeClr val="tx1">
                    <a:tint val="75000"/>
                  </a:schemeClr>
                </a:solidFill>
              </a:defRPr>
            </a:lvl3pPr>
            <a:lvl4pPr marL="1826560" indent="0">
              <a:buNone/>
              <a:defRPr sz="2131">
                <a:solidFill>
                  <a:schemeClr val="tx1">
                    <a:tint val="75000"/>
                  </a:schemeClr>
                </a:solidFill>
              </a:defRPr>
            </a:lvl4pPr>
            <a:lvl5pPr marL="2435413" indent="0">
              <a:buNone/>
              <a:defRPr sz="2131">
                <a:solidFill>
                  <a:schemeClr val="tx1">
                    <a:tint val="75000"/>
                  </a:schemeClr>
                </a:solidFill>
              </a:defRPr>
            </a:lvl5pPr>
            <a:lvl6pPr marL="3044266" indent="0">
              <a:buNone/>
              <a:defRPr sz="2131">
                <a:solidFill>
                  <a:schemeClr val="tx1">
                    <a:tint val="75000"/>
                  </a:schemeClr>
                </a:solidFill>
              </a:defRPr>
            </a:lvl6pPr>
            <a:lvl7pPr marL="3653119" indent="0">
              <a:buNone/>
              <a:defRPr sz="2131">
                <a:solidFill>
                  <a:schemeClr val="tx1">
                    <a:tint val="75000"/>
                  </a:schemeClr>
                </a:solidFill>
              </a:defRPr>
            </a:lvl7pPr>
            <a:lvl8pPr marL="4261973" indent="0">
              <a:buNone/>
              <a:defRPr sz="2131">
                <a:solidFill>
                  <a:schemeClr val="tx1">
                    <a:tint val="75000"/>
                  </a:schemeClr>
                </a:solidFill>
              </a:defRPr>
            </a:lvl8pPr>
            <a:lvl9pPr marL="4870826" indent="0">
              <a:buNone/>
              <a:defRPr sz="213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MX" dirty="0"/>
              <a:t>Haga clic para modificar los estilos de texto del patrón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C9901BD8-ECB7-40B4-BAB1-E0A8866FFC1F}"/>
              </a:ext>
            </a:extLst>
          </p:cNvPr>
          <p:cNvSpPr txBox="1"/>
          <p:nvPr userDrawn="1"/>
        </p:nvSpPr>
        <p:spPr>
          <a:xfrm>
            <a:off x="5545169" y="6619363"/>
            <a:ext cx="117468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L" sz="1200" b="1" i="0" dirty="0">
                <a:solidFill>
                  <a:schemeClr val="tx2">
                    <a:lumMod val="50000"/>
                  </a:schemeClr>
                </a:solidFill>
                <a:effectLst/>
                <a:latin typeface="Century Gothic" panose="020B0502020202020204" pitchFamily="34" charset="0"/>
              </a:rPr>
              <a:t>PÚBLICO</a:t>
            </a:r>
            <a:endParaRPr lang="es-MX" sz="1200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772032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A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Holder 6">
            <a:extLst>
              <a:ext uri="{FF2B5EF4-FFF2-40B4-BE49-F238E27FC236}">
                <a16:creationId xmlns:a16="http://schemas.microsoft.com/office/drawing/2014/main" id="{D6AFE957-C1FC-3D0B-DEA1-4224CB3C29A1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9042400" y="6188319"/>
            <a:ext cx="2804160" cy="16389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 sz="1065">
                <a:solidFill>
                  <a:srgbClr val="00033C"/>
                </a:solidFill>
              </a:defRPr>
            </a:lvl1pPr>
          </a:lstStyle>
          <a:p>
            <a:fld id="{B6F15528-21DE-4FAA-801E-634DDDAF4B2B}" type="slidenum">
              <a:rPr lang="es-CL" smtClean="0"/>
              <a:pPr/>
              <a:t>‹Nº›</a:t>
            </a:fld>
            <a:endParaRPr lang="es-CL" sz="1065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F961DB-47AF-EE67-C82C-C92ED96CD55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21096" y="404531"/>
            <a:ext cx="9883987" cy="845623"/>
          </a:xfrm>
          <a:prstGeom prst="rect">
            <a:avLst/>
          </a:prstGeom>
        </p:spPr>
        <p:txBody>
          <a:bodyPr anchor="b"/>
          <a:lstStyle>
            <a:lvl1pPr algn="l">
              <a:defRPr sz="2930" b="1" i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r>
              <a:rPr lang="es-MX" dirty="0"/>
              <a:t>HAZ CLIC PARA MODIFICAR EL ESTILO DE TÍTULO DEL PATRÓN</a:t>
            </a:r>
            <a:endParaRPr lang="en-US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C9901BD8-ECB7-40B4-BAB1-E0A8866FFC1F}"/>
              </a:ext>
            </a:extLst>
          </p:cNvPr>
          <p:cNvSpPr txBox="1"/>
          <p:nvPr userDrawn="1"/>
        </p:nvSpPr>
        <p:spPr>
          <a:xfrm>
            <a:off x="5545169" y="6619363"/>
            <a:ext cx="117468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L" sz="1200" b="1" i="0" dirty="0">
                <a:solidFill>
                  <a:schemeClr val="tx2">
                    <a:lumMod val="50000"/>
                  </a:schemeClr>
                </a:solidFill>
                <a:effectLst/>
                <a:latin typeface="Century Gothic" panose="020B0502020202020204" pitchFamily="34" charset="0"/>
              </a:rPr>
              <a:t>PÚBLICO</a:t>
            </a:r>
            <a:endParaRPr lang="es-MX" sz="1200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441359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Holder 6">
            <a:extLst>
              <a:ext uri="{FF2B5EF4-FFF2-40B4-BE49-F238E27FC236}">
                <a16:creationId xmlns:a16="http://schemas.microsoft.com/office/drawing/2014/main" id="{D6AFE957-C1FC-3D0B-DEA1-4224CB3C29A1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9042400" y="6188319"/>
            <a:ext cx="2804160" cy="16389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 sz="1065">
                <a:solidFill>
                  <a:srgbClr val="00033C"/>
                </a:solidFill>
              </a:defRPr>
            </a:lvl1pPr>
          </a:lstStyle>
          <a:p>
            <a:fld id="{B6F15528-21DE-4FAA-801E-634DDDAF4B2B}" type="slidenum">
              <a:rPr lang="es-CL" smtClean="0"/>
              <a:pPr/>
              <a:t>‹Nº›</a:t>
            </a:fld>
            <a:endParaRPr lang="es-CL" sz="1065" dirty="0"/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1B79A1CA-49A2-431E-065F-8DB2CBC06C03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421096" y="1167766"/>
            <a:ext cx="9883987" cy="50737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397" b="0" i="0">
                <a:solidFill>
                  <a:srgbClr val="00033C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608853" indent="0" algn="ctr">
              <a:buNone/>
              <a:defRPr sz="2663"/>
            </a:lvl2pPr>
            <a:lvl3pPr marL="1217706" indent="0" algn="ctr">
              <a:buNone/>
              <a:defRPr sz="2397"/>
            </a:lvl3pPr>
            <a:lvl4pPr marL="1826560" indent="0" algn="ctr">
              <a:buNone/>
              <a:defRPr sz="2131"/>
            </a:lvl4pPr>
            <a:lvl5pPr marL="2435413" indent="0" algn="ctr">
              <a:buNone/>
              <a:defRPr sz="2131"/>
            </a:lvl5pPr>
            <a:lvl6pPr marL="3044266" indent="0" algn="ctr">
              <a:buNone/>
              <a:defRPr sz="2131"/>
            </a:lvl6pPr>
            <a:lvl7pPr marL="3653119" indent="0" algn="ctr">
              <a:buNone/>
              <a:defRPr sz="2131"/>
            </a:lvl7pPr>
            <a:lvl8pPr marL="4261973" indent="0" algn="ctr">
              <a:buNone/>
              <a:defRPr sz="2131"/>
            </a:lvl8pPr>
            <a:lvl9pPr marL="4870826" indent="0" algn="ctr">
              <a:buNone/>
              <a:defRPr sz="2131"/>
            </a:lvl9pPr>
          </a:lstStyle>
          <a:p>
            <a:r>
              <a:rPr lang="es-MX" dirty="0"/>
              <a:t>Haz clic para editar el estilo de subtítulo del patrón</a:t>
            </a:r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5A663EC-9E11-8A1F-E0CB-F174615D271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21096" y="404531"/>
            <a:ext cx="9883987" cy="845623"/>
          </a:xfrm>
          <a:prstGeom prst="rect">
            <a:avLst/>
          </a:prstGeom>
        </p:spPr>
        <p:txBody>
          <a:bodyPr anchor="b"/>
          <a:lstStyle>
            <a:lvl1pPr algn="l">
              <a:defRPr sz="2930" b="1" i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r>
              <a:rPr lang="es-MX" dirty="0"/>
              <a:t>HAZ CLIC PARA MODIFICAR EL ESTILO DE TÍTULO DEL PATRÓN</a:t>
            </a:r>
            <a:endParaRPr lang="en-US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B9653F04-834A-0FE0-79FA-C29C2B9529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1096" y="1751033"/>
            <a:ext cx="9883987" cy="406377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1" b="0" i="0">
                <a:solidFill>
                  <a:srgbClr val="00033C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608853" indent="0">
              <a:buNone/>
              <a:defRPr sz="2663">
                <a:solidFill>
                  <a:schemeClr val="tx1">
                    <a:tint val="75000"/>
                  </a:schemeClr>
                </a:solidFill>
              </a:defRPr>
            </a:lvl2pPr>
            <a:lvl3pPr marL="1217706" indent="0">
              <a:buNone/>
              <a:defRPr sz="2397">
                <a:solidFill>
                  <a:schemeClr val="tx1">
                    <a:tint val="75000"/>
                  </a:schemeClr>
                </a:solidFill>
              </a:defRPr>
            </a:lvl3pPr>
            <a:lvl4pPr marL="1826560" indent="0">
              <a:buNone/>
              <a:defRPr sz="2131">
                <a:solidFill>
                  <a:schemeClr val="tx1">
                    <a:tint val="75000"/>
                  </a:schemeClr>
                </a:solidFill>
              </a:defRPr>
            </a:lvl4pPr>
            <a:lvl5pPr marL="2435413" indent="0">
              <a:buNone/>
              <a:defRPr sz="2131">
                <a:solidFill>
                  <a:schemeClr val="tx1">
                    <a:tint val="75000"/>
                  </a:schemeClr>
                </a:solidFill>
              </a:defRPr>
            </a:lvl5pPr>
            <a:lvl6pPr marL="3044266" indent="0">
              <a:buNone/>
              <a:defRPr sz="2131">
                <a:solidFill>
                  <a:schemeClr val="tx1">
                    <a:tint val="75000"/>
                  </a:schemeClr>
                </a:solidFill>
              </a:defRPr>
            </a:lvl6pPr>
            <a:lvl7pPr marL="3653119" indent="0">
              <a:buNone/>
              <a:defRPr sz="2131">
                <a:solidFill>
                  <a:schemeClr val="tx1">
                    <a:tint val="75000"/>
                  </a:schemeClr>
                </a:solidFill>
              </a:defRPr>
            </a:lvl7pPr>
            <a:lvl8pPr marL="4261973" indent="0">
              <a:buNone/>
              <a:defRPr sz="2131">
                <a:solidFill>
                  <a:schemeClr val="tx1">
                    <a:tint val="75000"/>
                  </a:schemeClr>
                </a:solidFill>
              </a:defRPr>
            </a:lvl8pPr>
            <a:lvl9pPr marL="4870826" indent="0">
              <a:buNone/>
              <a:defRPr sz="213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MX" dirty="0"/>
              <a:t>Haga clic para modificar los estilos de texto del patrón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C9901BD8-ECB7-40B4-BAB1-E0A8866FFC1F}"/>
              </a:ext>
            </a:extLst>
          </p:cNvPr>
          <p:cNvSpPr txBox="1"/>
          <p:nvPr userDrawn="1"/>
        </p:nvSpPr>
        <p:spPr>
          <a:xfrm>
            <a:off x="5545169" y="6619363"/>
            <a:ext cx="117468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L" sz="1200" b="1" i="0" dirty="0">
                <a:solidFill>
                  <a:schemeClr val="tx2">
                    <a:lumMod val="50000"/>
                  </a:schemeClr>
                </a:solidFill>
                <a:effectLst/>
                <a:latin typeface="Century Gothic" panose="020B0502020202020204" pitchFamily="34" charset="0"/>
              </a:rPr>
              <a:t>PÚBLICO</a:t>
            </a:r>
            <a:endParaRPr lang="es-MX" sz="1200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540565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A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older 3">
            <a:extLst>
              <a:ext uri="{FF2B5EF4-FFF2-40B4-BE49-F238E27FC236}">
                <a16:creationId xmlns:a16="http://schemas.microsoft.com/office/drawing/2014/main" id="{92E092D0-C383-8B12-BC7D-3E6C82A5E6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2312778"/>
            <a:ext cx="4572000" cy="193899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s-ES" dirty="0"/>
          </a:p>
          <a:p>
            <a:endParaRPr lang="es-CL" dirty="0"/>
          </a:p>
          <a:p>
            <a:endParaRPr lang="es-CL" dirty="0"/>
          </a:p>
          <a:p>
            <a:endParaRPr lang="es-CL" dirty="0"/>
          </a:p>
          <a:p>
            <a:endParaRPr lang="es-CL" dirty="0"/>
          </a:p>
          <a:p>
            <a:endParaRPr lang="es-CL" dirty="0"/>
          </a:p>
          <a:p>
            <a:endParaRPr dirty="0"/>
          </a:p>
        </p:txBody>
      </p:sp>
      <p:sp>
        <p:nvSpPr>
          <p:cNvPr id="2" name="Holder 6">
            <a:extLst>
              <a:ext uri="{FF2B5EF4-FFF2-40B4-BE49-F238E27FC236}">
                <a16:creationId xmlns:a16="http://schemas.microsoft.com/office/drawing/2014/main" id="{D0286B4F-6CB3-17E0-40D8-237A86180E90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9042400" y="6188319"/>
            <a:ext cx="2804160" cy="16389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 sz="1065">
                <a:solidFill>
                  <a:srgbClr val="00033C"/>
                </a:solidFill>
              </a:defRPr>
            </a:lvl1pPr>
          </a:lstStyle>
          <a:p>
            <a:fld id="{B6F15528-21DE-4FAA-801E-634DDDAF4B2B}" type="slidenum">
              <a:rPr lang="es-CL" smtClean="0"/>
              <a:pPr/>
              <a:t>‹Nº›</a:t>
            </a:fld>
            <a:endParaRPr lang="es-CL" sz="1065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472E9DCC-9848-F300-2C71-DB9BDB14CA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1096" y="2298439"/>
            <a:ext cx="5359400" cy="2596473"/>
          </a:xfrm>
          <a:prstGeom prst="rect">
            <a:avLst/>
          </a:prstGeom>
        </p:spPr>
        <p:txBody>
          <a:bodyPr/>
          <a:lstStyle>
            <a:lvl1pPr marL="228320" indent="-228320">
              <a:buFont typeface="Arial" panose="020B0604020202020204" pitchFamily="34" charset="0"/>
              <a:buChar char="•"/>
              <a:defRPr sz="1864" b="0" i="0">
                <a:solidFill>
                  <a:srgbClr val="00033C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837173" indent="-228320">
              <a:buFont typeface="Arial" panose="020B0604020202020204" pitchFamily="34" charset="0"/>
              <a:buChar char="•"/>
              <a:defRPr sz="1864" b="0" i="0">
                <a:solidFill>
                  <a:srgbClr val="00033C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2pPr>
            <a:lvl3pPr marL="1446026" indent="-228320">
              <a:buFont typeface="Arial" panose="020B0604020202020204" pitchFamily="34" charset="0"/>
              <a:buChar char="•"/>
              <a:defRPr sz="1864" b="0" i="0">
                <a:solidFill>
                  <a:srgbClr val="00033C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3pPr>
            <a:lvl4pPr marL="2054880" indent="-228320">
              <a:buFont typeface="Arial" panose="020B0604020202020204" pitchFamily="34" charset="0"/>
              <a:buChar char="•"/>
              <a:defRPr sz="1864" b="0" i="0">
                <a:solidFill>
                  <a:srgbClr val="00033C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4pPr>
            <a:lvl5pPr marL="2663733" indent="-228320">
              <a:buFont typeface="Arial" panose="020B0604020202020204" pitchFamily="34" charset="0"/>
              <a:buChar char="•"/>
              <a:defRPr sz="1864" b="0" i="0">
                <a:solidFill>
                  <a:srgbClr val="00033C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s-MX" dirty="0"/>
              <a:t>Haga clic para modificar los estilos de texto del patrón</a:t>
            </a:r>
          </a:p>
          <a:p>
            <a:pPr lvl="1"/>
            <a:r>
              <a:rPr lang="es-MX" dirty="0"/>
              <a:t>Segundo nivel</a:t>
            </a:r>
          </a:p>
          <a:p>
            <a:pPr lvl="2"/>
            <a:r>
              <a:rPr lang="es-MX" dirty="0"/>
              <a:t>Tercer nivel</a:t>
            </a:r>
          </a:p>
          <a:p>
            <a:pPr lvl="3"/>
            <a:r>
              <a:rPr lang="es-MX" dirty="0"/>
              <a:t>Cuarto nivel</a:t>
            </a:r>
          </a:p>
          <a:p>
            <a:pPr lvl="4"/>
            <a:r>
              <a:rPr lang="es-MX" dirty="0"/>
              <a:t>Quinto nivel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DDD8B89-67E0-E8D9-8D14-B90D4D237E02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421096" y="1167766"/>
            <a:ext cx="9883987" cy="50737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397" b="0" i="0">
                <a:solidFill>
                  <a:srgbClr val="00033C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608853" indent="0" algn="ctr">
              <a:buNone/>
              <a:defRPr sz="2663"/>
            </a:lvl2pPr>
            <a:lvl3pPr marL="1217706" indent="0" algn="ctr">
              <a:buNone/>
              <a:defRPr sz="2397"/>
            </a:lvl3pPr>
            <a:lvl4pPr marL="1826560" indent="0" algn="ctr">
              <a:buNone/>
              <a:defRPr sz="2131"/>
            </a:lvl4pPr>
            <a:lvl5pPr marL="2435413" indent="0" algn="ctr">
              <a:buNone/>
              <a:defRPr sz="2131"/>
            </a:lvl5pPr>
            <a:lvl6pPr marL="3044266" indent="0" algn="ctr">
              <a:buNone/>
              <a:defRPr sz="2131"/>
            </a:lvl6pPr>
            <a:lvl7pPr marL="3653119" indent="0" algn="ctr">
              <a:buNone/>
              <a:defRPr sz="2131"/>
            </a:lvl7pPr>
            <a:lvl8pPr marL="4261973" indent="0" algn="ctr">
              <a:buNone/>
              <a:defRPr sz="2131"/>
            </a:lvl8pPr>
            <a:lvl9pPr marL="4870826" indent="0" algn="ctr">
              <a:buNone/>
              <a:defRPr sz="2131"/>
            </a:lvl9pPr>
          </a:lstStyle>
          <a:p>
            <a:r>
              <a:rPr lang="es-MX" dirty="0"/>
              <a:t>Haz clic para editar el estilo de subtítulo del patrón</a:t>
            </a:r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2446062-5A12-F0DD-4B59-DBF0AA10FBA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21096" y="404531"/>
            <a:ext cx="9883987" cy="845623"/>
          </a:xfrm>
          <a:prstGeom prst="rect">
            <a:avLst/>
          </a:prstGeom>
        </p:spPr>
        <p:txBody>
          <a:bodyPr anchor="b"/>
          <a:lstStyle>
            <a:lvl1pPr algn="l">
              <a:defRPr sz="2930" b="1" i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r>
              <a:rPr lang="es-MX" dirty="0"/>
              <a:t>HAZ CLIC PARA MODIFICAR EL ESTILO DE TÍTULO DEL PATRÓN</a:t>
            </a:r>
            <a:endParaRPr lang="en-US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C9901BD8-ECB7-40B4-BAB1-E0A8866FFC1F}"/>
              </a:ext>
            </a:extLst>
          </p:cNvPr>
          <p:cNvSpPr txBox="1"/>
          <p:nvPr userDrawn="1"/>
        </p:nvSpPr>
        <p:spPr>
          <a:xfrm>
            <a:off x="5545169" y="6619363"/>
            <a:ext cx="117468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L" sz="1200" b="1" i="0" dirty="0">
                <a:solidFill>
                  <a:schemeClr val="tx2">
                    <a:lumMod val="50000"/>
                  </a:schemeClr>
                </a:solidFill>
                <a:effectLst/>
                <a:latin typeface="Century Gothic" panose="020B0502020202020204" pitchFamily="34" charset="0"/>
              </a:rPr>
              <a:t>PÚBLICO</a:t>
            </a:r>
            <a:endParaRPr lang="es-MX" sz="1200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693558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RAPORTAD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C9901BD8-ECB7-40B4-BAB1-E0A8866FFC1F}"/>
              </a:ext>
            </a:extLst>
          </p:cNvPr>
          <p:cNvSpPr txBox="1"/>
          <p:nvPr userDrawn="1"/>
        </p:nvSpPr>
        <p:spPr>
          <a:xfrm>
            <a:off x="5545169" y="6619363"/>
            <a:ext cx="117468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L" sz="1200" b="1" i="0" dirty="0">
                <a:solidFill>
                  <a:schemeClr val="tx2">
                    <a:lumMod val="50000"/>
                  </a:schemeClr>
                </a:solidFill>
                <a:effectLst/>
                <a:latin typeface="Century Gothic" panose="020B0502020202020204" pitchFamily="34" charset="0"/>
              </a:rPr>
              <a:t>PÚBLICO</a:t>
            </a:r>
            <a:endParaRPr lang="es-MX" sz="1200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20225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userDrawn="1">
  <p:cSld name="Титульный слайд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292335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739EB7F7-CF55-840F-28B4-9B7DC92F77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C9C11-ACD0-4099-BB39-1EA2E5DB81CE}" type="datetimeFigureOut">
              <a:rPr lang="es-CL" smtClean="0"/>
              <a:t>08-10-24</a:t>
            </a:fld>
            <a:endParaRPr lang="es-CL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5B705C2D-0536-3FD2-F48D-A74D02E43F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B0BF9A2-D579-5391-B156-4EF7766B13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63DF5-8E0C-49C8-AD7C-B71EA214290C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8497338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A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>
            <a:extLst>
              <a:ext uri="{FF2B5EF4-FFF2-40B4-BE49-F238E27FC236}">
                <a16:creationId xmlns:a16="http://schemas.microsoft.com/office/drawing/2014/main" id="{08C4EDEF-9B5B-F51E-CAF5-425C87A9272E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2448995" y="4849646"/>
            <a:ext cx="7304605" cy="50737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131" b="0" i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608853" indent="0" algn="ctr">
              <a:buNone/>
              <a:defRPr sz="2663"/>
            </a:lvl2pPr>
            <a:lvl3pPr marL="1217706" indent="0" algn="ctr">
              <a:buNone/>
              <a:defRPr sz="2397"/>
            </a:lvl3pPr>
            <a:lvl4pPr marL="1826560" indent="0" algn="ctr">
              <a:buNone/>
              <a:defRPr sz="2131"/>
            </a:lvl4pPr>
            <a:lvl5pPr marL="2435413" indent="0" algn="ctr">
              <a:buNone/>
              <a:defRPr sz="2131"/>
            </a:lvl5pPr>
            <a:lvl6pPr marL="3044266" indent="0" algn="ctr">
              <a:buNone/>
              <a:defRPr sz="2131"/>
            </a:lvl6pPr>
            <a:lvl7pPr marL="3653119" indent="0" algn="ctr">
              <a:buNone/>
              <a:defRPr sz="2131"/>
            </a:lvl7pPr>
            <a:lvl8pPr marL="4261973" indent="0" algn="ctr">
              <a:buNone/>
              <a:defRPr sz="2131"/>
            </a:lvl8pPr>
            <a:lvl9pPr marL="4870826" indent="0" algn="ctr">
              <a:buNone/>
              <a:defRPr sz="2131"/>
            </a:lvl9pPr>
          </a:lstStyle>
          <a:p>
            <a:r>
              <a:rPr lang="es-MX" dirty="0"/>
              <a:t>Haz clic para editar el estilo de subtítulo del patrón</a:t>
            </a:r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430220C-A445-2D1A-EB63-D9E25F4F9C2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448995" y="3124576"/>
            <a:ext cx="7294011" cy="1555946"/>
          </a:xfrm>
          <a:prstGeom prst="rect">
            <a:avLst/>
          </a:prstGeom>
        </p:spPr>
        <p:txBody>
          <a:bodyPr anchor="b"/>
          <a:lstStyle>
            <a:lvl1pPr algn="ctr">
              <a:defRPr sz="3196" b="1" i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r>
              <a:rPr lang="es-MX" dirty="0"/>
              <a:t>HAZ CLIC PARA MODIFICAR EL ESTILO DE TÍTULO DEL PATRÓN</a:t>
            </a:r>
            <a:endParaRPr lang="en-US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C9901BD8-ECB7-40B4-BAB1-E0A8866FFC1F}"/>
              </a:ext>
            </a:extLst>
          </p:cNvPr>
          <p:cNvSpPr txBox="1"/>
          <p:nvPr userDrawn="1"/>
        </p:nvSpPr>
        <p:spPr>
          <a:xfrm>
            <a:off x="5545169" y="6619363"/>
            <a:ext cx="117468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L" sz="1200" b="1" i="0">
                <a:solidFill>
                  <a:schemeClr val="bg1"/>
                </a:solidFill>
                <a:effectLst/>
                <a:latin typeface="Century Gothic" panose="020B0502020202020204" pitchFamily="34" charset="0"/>
              </a:rPr>
              <a:t>PÚBLICO</a:t>
            </a:r>
            <a:endParaRPr lang="es-MX" sz="12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978279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8CD4CBF-04A6-7C22-EB12-FD381A00B7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BBB72A5-47D6-0D43-082F-4F852D7F00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187D347-BA38-2F08-63AC-12386CC766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6AF4B-7BF5-4106-8797-DA531837CDAE}" type="datetimeFigureOut">
              <a:rPr lang="es-CL" smtClean="0"/>
              <a:t>04-10-24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F46092E-ABE7-F860-9B4B-BD323E1F2C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B87DCCE-3FD5-7CC6-927C-AB5A1E6A4C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86873-A58D-4163-ADA4-2E97EFCAF8FB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07994235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85A40CCD-08BA-D744-4A5A-71A3E7D6847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071" y="1060494"/>
            <a:ext cx="2667859" cy="4737012"/>
          </a:xfrm>
          <a:prstGeom prst="rect">
            <a:avLst/>
          </a:prstGeom>
          <a:effectLst>
            <a:outerShdw blurRad="50800" dist="38100" dir="2700000" sx="100214" sy="100214" algn="tl" rotWithShape="0">
              <a:prstClr val="black">
                <a:alpha val="9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112204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2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ORTAD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B2EAF90A-5678-CD61-3BCD-950454794D2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7403" y="507374"/>
            <a:ext cx="3157196" cy="2008354"/>
          </a:xfrm>
          <a:prstGeom prst="rect">
            <a:avLst/>
          </a:prstGeom>
          <a:effectLst>
            <a:outerShdw dir="6720000" sx="1000" sy="1000" algn="tl" rotWithShape="0">
              <a:prstClr val="black">
                <a:alpha val="56415"/>
              </a:prstClr>
            </a:outerShdw>
          </a:effectLst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9F6308F9-022F-7FC3-0D26-EC91AAD267D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2718677"/>
            <a:ext cx="7924800" cy="2808236"/>
          </a:xfrm>
          <a:prstGeom prst="rect">
            <a:avLst/>
          </a:prstGeom>
          <a:effectLst>
            <a:outerShdw blurRad="80441" dist="50800" dir="5400000" algn="ctr" rotWithShape="0">
              <a:schemeClr val="tx1"/>
            </a:outerShdw>
          </a:effectLst>
        </p:spPr>
      </p:pic>
    </p:spTree>
    <p:extLst>
      <p:ext uri="{BB962C8B-B14F-4D97-AF65-F5344CB8AC3E}">
        <p14:creationId xmlns:p14="http://schemas.microsoft.com/office/powerpoint/2010/main" val="140870738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ORTA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E16ED9-D905-7BEA-8BC2-A96F5224189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448995" y="3124576"/>
            <a:ext cx="7294011" cy="1555946"/>
          </a:xfrm>
          <a:prstGeom prst="rect">
            <a:avLst/>
          </a:prstGeom>
        </p:spPr>
        <p:txBody>
          <a:bodyPr anchor="b"/>
          <a:lstStyle>
            <a:lvl1pPr algn="ctr">
              <a:defRPr sz="3196" b="1" i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r>
              <a:rPr lang="es-MX" dirty="0"/>
              <a:t>HAZ CLIC PARA MODIFICAR EL ESTILO DE TÍTULO DEL PATRÓN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A40C93F-6CE6-2047-2A46-99AC01589B63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2448995" y="4849646"/>
            <a:ext cx="7304605" cy="50737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131" b="0" i="0">
                <a:solidFill>
                  <a:srgbClr val="00033C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608853" indent="0" algn="ctr">
              <a:buNone/>
              <a:defRPr sz="2663"/>
            </a:lvl2pPr>
            <a:lvl3pPr marL="1217706" indent="0" algn="ctr">
              <a:buNone/>
              <a:defRPr sz="2397"/>
            </a:lvl3pPr>
            <a:lvl4pPr marL="1826560" indent="0" algn="ctr">
              <a:buNone/>
              <a:defRPr sz="2131"/>
            </a:lvl4pPr>
            <a:lvl5pPr marL="2435413" indent="0" algn="ctr">
              <a:buNone/>
              <a:defRPr sz="2131"/>
            </a:lvl5pPr>
            <a:lvl6pPr marL="3044266" indent="0" algn="ctr">
              <a:buNone/>
              <a:defRPr sz="2131"/>
            </a:lvl6pPr>
            <a:lvl7pPr marL="3653119" indent="0" algn="ctr">
              <a:buNone/>
              <a:defRPr sz="2131"/>
            </a:lvl7pPr>
            <a:lvl8pPr marL="4261973" indent="0" algn="ctr">
              <a:buNone/>
              <a:defRPr sz="2131"/>
            </a:lvl8pPr>
            <a:lvl9pPr marL="4870826" indent="0" algn="ctr">
              <a:buNone/>
              <a:defRPr sz="2131"/>
            </a:lvl9pPr>
          </a:lstStyle>
          <a:p>
            <a:r>
              <a:rPr lang="es-MX" dirty="0"/>
              <a:t>Haz clic para editar el estilo de subtítulo del patrón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930355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Holder 6">
            <a:extLst>
              <a:ext uri="{FF2B5EF4-FFF2-40B4-BE49-F238E27FC236}">
                <a16:creationId xmlns:a16="http://schemas.microsoft.com/office/drawing/2014/main" id="{D6AFE957-C1FC-3D0B-DEA1-4224CB3C29A1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9042400" y="6188319"/>
            <a:ext cx="2804160" cy="16389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 sz="1065">
                <a:solidFill>
                  <a:srgbClr val="00033C"/>
                </a:solidFill>
              </a:defRPr>
            </a:lvl1pPr>
          </a:lstStyle>
          <a:p>
            <a:fld id="{B6F15528-21DE-4FAA-801E-634DDDAF4B2B}" type="slidenum">
              <a:rPr lang="es-CL" smtClean="0"/>
              <a:pPr/>
              <a:t>‹Nº›</a:t>
            </a:fld>
            <a:endParaRPr lang="es-CL" sz="1065" dirty="0"/>
          </a:p>
        </p:txBody>
      </p:sp>
      <p:sp>
        <p:nvSpPr>
          <p:cNvPr id="9" name="Holder 4">
            <a:extLst>
              <a:ext uri="{FF2B5EF4-FFF2-40B4-BE49-F238E27FC236}">
                <a16:creationId xmlns:a16="http://schemas.microsoft.com/office/drawing/2014/main" id="{3CE72056-4B23-AC1A-07DE-734C58F6F04B}"/>
              </a:ext>
            </a:extLst>
          </p:cNvPr>
          <p:cNvSpPr>
            <a:spLocks noGrp="1"/>
          </p:cNvSpPr>
          <p:nvPr>
            <p:ph sz="half" idx="3"/>
          </p:nvPr>
        </p:nvSpPr>
        <p:spPr>
          <a:xfrm>
            <a:off x="3962401" y="3949280"/>
            <a:ext cx="4457260" cy="13849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s-ES" dirty="0"/>
          </a:p>
          <a:p>
            <a:endParaRPr lang="es-CL" dirty="0"/>
          </a:p>
          <a:p>
            <a:endParaRPr lang="es-CL" dirty="0"/>
          </a:p>
          <a:p>
            <a:endParaRPr lang="es-CL" dirty="0"/>
          </a:p>
          <a:p>
            <a:endParaRPr dirty="0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E737A926-9965-2300-777D-6EC37D6C722C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421096" y="1167766"/>
            <a:ext cx="9883987" cy="50737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397" b="0" i="0">
                <a:solidFill>
                  <a:srgbClr val="00033C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608853" indent="0" algn="ctr">
              <a:buNone/>
              <a:defRPr sz="2663"/>
            </a:lvl2pPr>
            <a:lvl3pPr marL="1217706" indent="0" algn="ctr">
              <a:buNone/>
              <a:defRPr sz="2397"/>
            </a:lvl3pPr>
            <a:lvl4pPr marL="1826560" indent="0" algn="ctr">
              <a:buNone/>
              <a:defRPr sz="2131"/>
            </a:lvl4pPr>
            <a:lvl5pPr marL="2435413" indent="0" algn="ctr">
              <a:buNone/>
              <a:defRPr sz="2131"/>
            </a:lvl5pPr>
            <a:lvl6pPr marL="3044266" indent="0" algn="ctr">
              <a:buNone/>
              <a:defRPr sz="2131"/>
            </a:lvl6pPr>
            <a:lvl7pPr marL="3653119" indent="0" algn="ctr">
              <a:buNone/>
              <a:defRPr sz="2131"/>
            </a:lvl7pPr>
            <a:lvl8pPr marL="4261973" indent="0" algn="ctr">
              <a:buNone/>
              <a:defRPr sz="2131"/>
            </a:lvl8pPr>
            <a:lvl9pPr marL="4870826" indent="0" algn="ctr">
              <a:buNone/>
              <a:defRPr sz="2131"/>
            </a:lvl9pPr>
          </a:lstStyle>
          <a:p>
            <a:r>
              <a:rPr lang="es-MX" dirty="0"/>
              <a:t>Haz clic para editar el estilo de subtítulo del patrón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F961DB-47AF-EE67-C82C-C92ED96CD55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21096" y="404531"/>
            <a:ext cx="9883987" cy="845623"/>
          </a:xfrm>
          <a:prstGeom prst="rect">
            <a:avLst/>
          </a:prstGeom>
        </p:spPr>
        <p:txBody>
          <a:bodyPr anchor="b"/>
          <a:lstStyle>
            <a:lvl1pPr algn="l">
              <a:defRPr sz="2930" b="1" i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r>
              <a:rPr lang="es-MX" dirty="0"/>
              <a:t>HAZ CLIC PARA MODIFICAR EL ESTILO DE TÍTULO DEL PATRÓN</a:t>
            </a:r>
            <a:endParaRPr lang="en-US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1E852429-7279-DC51-ABEA-FC12E4251F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1096" y="1751034"/>
            <a:ext cx="9883987" cy="167796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1" b="0" i="0">
                <a:solidFill>
                  <a:srgbClr val="00033C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608853" indent="0">
              <a:buNone/>
              <a:defRPr sz="2663">
                <a:solidFill>
                  <a:schemeClr val="tx1">
                    <a:tint val="75000"/>
                  </a:schemeClr>
                </a:solidFill>
              </a:defRPr>
            </a:lvl2pPr>
            <a:lvl3pPr marL="1217706" indent="0">
              <a:buNone/>
              <a:defRPr sz="2397">
                <a:solidFill>
                  <a:schemeClr val="tx1">
                    <a:tint val="75000"/>
                  </a:schemeClr>
                </a:solidFill>
              </a:defRPr>
            </a:lvl3pPr>
            <a:lvl4pPr marL="1826560" indent="0">
              <a:buNone/>
              <a:defRPr sz="2131">
                <a:solidFill>
                  <a:schemeClr val="tx1">
                    <a:tint val="75000"/>
                  </a:schemeClr>
                </a:solidFill>
              </a:defRPr>
            </a:lvl4pPr>
            <a:lvl5pPr marL="2435413" indent="0">
              <a:buNone/>
              <a:defRPr sz="2131">
                <a:solidFill>
                  <a:schemeClr val="tx1">
                    <a:tint val="75000"/>
                  </a:schemeClr>
                </a:solidFill>
              </a:defRPr>
            </a:lvl5pPr>
            <a:lvl6pPr marL="3044266" indent="0">
              <a:buNone/>
              <a:defRPr sz="2131">
                <a:solidFill>
                  <a:schemeClr val="tx1">
                    <a:tint val="75000"/>
                  </a:schemeClr>
                </a:solidFill>
              </a:defRPr>
            </a:lvl6pPr>
            <a:lvl7pPr marL="3653119" indent="0">
              <a:buNone/>
              <a:defRPr sz="2131">
                <a:solidFill>
                  <a:schemeClr val="tx1">
                    <a:tint val="75000"/>
                  </a:schemeClr>
                </a:solidFill>
              </a:defRPr>
            </a:lvl7pPr>
            <a:lvl8pPr marL="4261973" indent="0">
              <a:buNone/>
              <a:defRPr sz="2131">
                <a:solidFill>
                  <a:schemeClr val="tx1">
                    <a:tint val="75000"/>
                  </a:schemeClr>
                </a:solidFill>
              </a:defRPr>
            </a:lvl8pPr>
            <a:lvl9pPr marL="4870826" indent="0">
              <a:buNone/>
              <a:defRPr sz="213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MX" dirty="0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20136339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A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Holder 6">
            <a:extLst>
              <a:ext uri="{FF2B5EF4-FFF2-40B4-BE49-F238E27FC236}">
                <a16:creationId xmlns:a16="http://schemas.microsoft.com/office/drawing/2014/main" id="{D6AFE957-C1FC-3D0B-DEA1-4224CB3C29A1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9042400" y="6188319"/>
            <a:ext cx="2804160" cy="16389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 sz="1065">
                <a:solidFill>
                  <a:srgbClr val="00033C"/>
                </a:solidFill>
              </a:defRPr>
            </a:lvl1pPr>
          </a:lstStyle>
          <a:p>
            <a:fld id="{B6F15528-21DE-4FAA-801E-634DDDAF4B2B}" type="slidenum">
              <a:rPr lang="es-CL" smtClean="0"/>
              <a:pPr/>
              <a:t>‹Nº›</a:t>
            </a:fld>
            <a:endParaRPr lang="es-CL" sz="1065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F961DB-47AF-EE67-C82C-C92ED96CD55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21096" y="404531"/>
            <a:ext cx="9883987" cy="845623"/>
          </a:xfrm>
          <a:prstGeom prst="rect">
            <a:avLst/>
          </a:prstGeom>
        </p:spPr>
        <p:txBody>
          <a:bodyPr anchor="b"/>
          <a:lstStyle>
            <a:lvl1pPr algn="l">
              <a:defRPr sz="2930" b="1" i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r>
              <a:rPr lang="es-MX" dirty="0"/>
              <a:t>HAZ CLIC PARA MODIFICAR EL ESTILO DE TÍTULO DEL PATRÓN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772231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Holder 6">
            <a:extLst>
              <a:ext uri="{FF2B5EF4-FFF2-40B4-BE49-F238E27FC236}">
                <a16:creationId xmlns:a16="http://schemas.microsoft.com/office/drawing/2014/main" id="{D6AFE957-C1FC-3D0B-DEA1-4224CB3C29A1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9042400" y="6188319"/>
            <a:ext cx="2804160" cy="16389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 sz="1065">
                <a:solidFill>
                  <a:srgbClr val="00033C"/>
                </a:solidFill>
              </a:defRPr>
            </a:lvl1pPr>
          </a:lstStyle>
          <a:p>
            <a:fld id="{B6F15528-21DE-4FAA-801E-634DDDAF4B2B}" type="slidenum">
              <a:rPr lang="es-CL" smtClean="0"/>
              <a:pPr/>
              <a:t>‹Nº›</a:t>
            </a:fld>
            <a:endParaRPr lang="es-CL" sz="1065" dirty="0"/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1B79A1CA-49A2-431E-065F-8DB2CBC06C03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421096" y="1167766"/>
            <a:ext cx="9883987" cy="50737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397" b="0" i="0">
                <a:solidFill>
                  <a:srgbClr val="00033C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608853" indent="0" algn="ctr">
              <a:buNone/>
              <a:defRPr sz="2663"/>
            </a:lvl2pPr>
            <a:lvl3pPr marL="1217706" indent="0" algn="ctr">
              <a:buNone/>
              <a:defRPr sz="2397"/>
            </a:lvl3pPr>
            <a:lvl4pPr marL="1826560" indent="0" algn="ctr">
              <a:buNone/>
              <a:defRPr sz="2131"/>
            </a:lvl4pPr>
            <a:lvl5pPr marL="2435413" indent="0" algn="ctr">
              <a:buNone/>
              <a:defRPr sz="2131"/>
            </a:lvl5pPr>
            <a:lvl6pPr marL="3044266" indent="0" algn="ctr">
              <a:buNone/>
              <a:defRPr sz="2131"/>
            </a:lvl6pPr>
            <a:lvl7pPr marL="3653119" indent="0" algn="ctr">
              <a:buNone/>
              <a:defRPr sz="2131"/>
            </a:lvl7pPr>
            <a:lvl8pPr marL="4261973" indent="0" algn="ctr">
              <a:buNone/>
              <a:defRPr sz="2131"/>
            </a:lvl8pPr>
            <a:lvl9pPr marL="4870826" indent="0" algn="ctr">
              <a:buNone/>
              <a:defRPr sz="2131"/>
            </a:lvl9pPr>
          </a:lstStyle>
          <a:p>
            <a:r>
              <a:rPr lang="es-MX" dirty="0"/>
              <a:t>Haz clic para editar el estilo de subtítulo del patrón</a:t>
            </a:r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5A663EC-9E11-8A1F-E0CB-F174615D271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21096" y="404531"/>
            <a:ext cx="9883987" cy="845623"/>
          </a:xfrm>
          <a:prstGeom prst="rect">
            <a:avLst/>
          </a:prstGeom>
        </p:spPr>
        <p:txBody>
          <a:bodyPr anchor="b"/>
          <a:lstStyle>
            <a:lvl1pPr algn="l">
              <a:defRPr sz="2930" b="1" i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r>
              <a:rPr lang="es-MX" dirty="0"/>
              <a:t>HAZ CLIC PARA MODIFICAR EL ESTILO DE TÍTULO DEL PATRÓN</a:t>
            </a:r>
            <a:endParaRPr lang="en-US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B9653F04-834A-0FE0-79FA-C29C2B9529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1096" y="1751033"/>
            <a:ext cx="9883987" cy="406377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1" b="0" i="0">
                <a:solidFill>
                  <a:srgbClr val="00033C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608853" indent="0">
              <a:buNone/>
              <a:defRPr sz="2663">
                <a:solidFill>
                  <a:schemeClr val="tx1">
                    <a:tint val="75000"/>
                  </a:schemeClr>
                </a:solidFill>
              </a:defRPr>
            </a:lvl2pPr>
            <a:lvl3pPr marL="1217706" indent="0">
              <a:buNone/>
              <a:defRPr sz="2397">
                <a:solidFill>
                  <a:schemeClr val="tx1">
                    <a:tint val="75000"/>
                  </a:schemeClr>
                </a:solidFill>
              </a:defRPr>
            </a:lvl3pPr>
            <a:lvl4pPr marL="1826560" indent="0">
              <a:buNone/>
              <a:defRPr sz="2131">
                <a:solidFill>
                  <a:schemeClr val="tx1">
                    <a:tint val="75000"/>
                  </a:schemeClr>
                </a:solidFill>
              </a:defRPr>
            </a:lvl4pPr>
            <a:lvl5pPr marL="2435413" indent="0">
              <a:buNone/>
              <a:defRPr sz="2131">
                <a:solidFill>
                  <a:schemeClr val="tx1">
                    <a:tint val="75000"/>
                  </a:schemeClr>
                </a:solidFill>
              </a:defRPr>
            </a:lvl5pPr>
            <a:lvl6pPr marL="3044266" indent="0">
              <a:buNone/>
              <a:defRPr sz="2131">
                <a:solidFill>
                  <a:schemeClr val="tx1">
                    <a:tint val="75000"/>
                  </a:schemeClr>
                </a:solidFill>
              </a:defRPr>
            </a:lvl6pPr>
            <a:lvl7pPr marL="3653119" indent="0">
              <a:buNone/>
              <a:defRPr sz="2131">
                <a:solidFill>
                  <a:schemeClr val="tx1">
                    <a:tint val="75000"/>
                  </a:schemeClr>
                </a:solidFill>
              </a:defRPr>
            </a:lvl7pPr>
            <a:lvl8pPr marL="4261973" indent="0">
              <a:buNone/>
              <a:defRPr sz="2131">
                <a:solidFill>
                  <a:schemeClr val="tx1">
                    <a:tint val="75000"/>
                  </a:schemeClr>
                </a:solidFill>
              </a:defRPr>
            </a:lvl8pPr>
            <a:lvl9pPr marL="4870826" indent="0">
              <a:buNone/>
              <a:defRPr sz="213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MX" dirty="0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388534861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A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older 3">
            <a:extLst>
              <a:ext uri="{FF2B5EF4-FFF2-40B4-BE49-F238E27FC236}">
                <a16:creationId xmlns:a16="http://schemas.microsoft.com/office/drawing/2014/main" id="{92E092D0-C383-8B12-BC7D-3E6C82A5E6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2312778"/>
            <a:ext cx="4572000" cy="193899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s-ES" dirty="0"/>
          </a:p>
          <a:p>
            <a:endParaRPr lang="es-CL" dirty="0"/>
          </a:p>
          <a:p>
            <a:endParaRPr lang="es-CL" dirty="0"/>
          </a:p>
          <a:p>
            <a:endParaRPr lang="es-CL" dirty="0"/>
          </a:p>
          <a:p>
            <a:endParaRPr lang="es-CL" dirty="0"/>
          </a:p>
          <a:p>
            <a:endParaRPr lang="es-CL" dirty="0"/>
          </a:p>
          <a:p>
            <a:endParaRPr dirty="0"/>
          </a:p>
        </p:txBody>
      </p:sp>
      <p:sp>
        <p:nvSpPr>
          <p:cNvPr id="2" name="Holder 6">
            <a:extLst>
              <a:ext uri="{FF2B5EF4-FFF2-40B4-BE49-F238E27FC236}">
                <a16:creationId xmlns:a16="http://schemas.microsoft.com/office/drawing/2014/main" id="{D0286B4F-6CB3-17E0-40D8-237A86180E90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9042400" y="6188319"/>
            <a:ext cx="2804160" cy="16389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 sz="1065">
                <a:solidFill>
                  <a:srgbClr val="00033C"/>
                </a:solidFill>
              </a:defRPr>
            </a:lvl1pPr>
          </a:lstStyle>
          <a:p>
            <a:fld id="{B6F15528-21DE-4FAA-801E-634DDDAF4B2B}" type="slidenum">
              <a:rPr lang="es-CL" smtClean="0"/>
              <a:pPr/>
              <a:t>‹Nº›</a:t>
            </a:fld>
            <a:endParaRPr lang="es-CL" sz="1065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472E9DCC-9848-F300-2C71-DB9BDB14CA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1096" y="2298439"/>
            <a:ext cx="5359400" cy="2596473"/>
          </a:xfrm>
          <a:prstGeom prst="rect">
            <a:avLst/>
          </a:prstGeom>
        </p:spPr>
        <p:txBody>
          <a:bodyPr/>
          <a:lstStyle>
            <a:lvl1pPr marL="228320" indent="-228320">
              <a:buFont typeface="Arial" panose="020B0604020202020204" pitchFamily="34" charset="0"/>
              <a:buChar char="•"/>
              <a:defRPr sz="1864" b="0" i="0">
                <a:solidFill>
                  <a:srgbClr val="00033C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837173" indent="-228320">
              <a:buFont typeface="Arial" panose="020B0604020202020204" pitchFamily="34" charset="0"/>
              <a:buChar char="•"/>
              <a:defRPr sz="1864" b="0" i="0">
                <a:solidFill>
                  <a:srgbClr val="00033C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2pPr>
            <a:lvl3pPr marL="1446026" indent="-228320">
              <a:buFont typeface="Arial" panose="020B0604020202020204" pitchFamily="34" charset="0"/>
              <a:buChar char="•"/>
              <a:defRPr sz="1864" b="0" i="0">
                <a:solidFill>
                  <a:srgbClr val="00033C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3pPr>
            <a:lvl4pPr marL="2054880" indent="-228320">
              <a:buFont typeface="Arial" panose="020B0604020202020204" pitchFamily="34" charset="0"/>
              <a:buChar char="•"/>
              <a:defRPr sz="1864" b="0" i="0">
                <a:solidFill>
                  <a:srgbClr val="00033C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4pPr>
            <a:lvl5pPr marL="2663733" indent="-228320">
              <a:buFont typeface="Arial" panose="020B0604020202020204" pitchFamily="34" charset="0"/>
              <a:buChar char="•"/>
              <a:defRPr sz="1864" b="0" i="0">
                <a:solidFill>
                  <a:srgbClr val="00033C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s-MX" dirty="0"/>
              <a:t>Haga clic para modificar los estilos de texto del patrón</a:t>
            </a:r>
          </a:p>
          <a:p>
            <a:pPr lvl="1"/>
            <a:r>
              <a:rPr lang="es-MX" dirty="0"/>
              <a:t>Segundo nivel</a:t>
            </a:r>
          </a:p>
          <a:p>
            <a:pPr lvl="2"/>
            <a:r>
              <a:rPr lang="es-MX" dirty="0"/>
              <a:t>Tercer nivel</a:t>
            </a:r>
          </a:p>
          <a:p>
            <a:pPr lvl="3"/>
            <a:r>
              <a:rPr lang="es-MX" dirty="0"/>
              <a:t>Cuarto nivel</a:t>
            </a:r>
          </a:p>
          <a:p>
            <a:pPr lvl="4"/>
            <a:r>
              <a:rPr lang="es-MX" dirty="0"/>
              <a:t>Quinto nivel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DDD8B89-67E0-E8D9-8D14-B90D4D237E02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421096" y="1167766"/>
            <a:ext cx="9883987" cy="50737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397" b="0" i="0">
                <a:solidFill>
                  <a:srgbClr val="00033C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608853" indent="0" algn="ctr">
              <a:buNone/>
              <a:defRPr sz="2663"/>
            </a:lvl2pPr>
            <a:lvl3pPr marL="1217706" indent="0" algn="ctr">
              <a:buNone/>
              <a:defRPr sz="2397"/>
            </a:lvl3pPr>
            <a:lvl4pPr marL="1826560" indent="0" algn="ctr">
              <a:buNone/>
              <a:defRPr sz="2131"/>
            </a:lvl4pPr>
            <a:lvl5pPr marL="2435413" indent="0" algn="ctr">
              <a:buNone/>
              <a:defRPr sz="2131"/>
            </a:lvl5pPr>
            <a:lvl6pPr marL="3044266" indent="0" algn="ctr">
              <a:buNone/>
              <a:defRPr sz="2131"/>
            </a:lvl6pPr>
            <a:lvl7pPr marL="3653119" indent="0" algn="ctr">
              <a:buNone/>
              <a:defRPr sz="2131"/>
            </a:lvl7pPr>
            <a:lvl8pPr marL="4261973" indent="0" algn="ctr">
              <a:buNone/>
              <a:defRPr sz="2131"/>
            </a:lvl8pPr>
            <a:lvl9pPr marL="4870826" indent="0" algn="ctr">
              <a:buNone/>
              <a:defRPr sz="2131"/>
            </a:lvl9pPr>
          </a:lstStyle>
          <a:p>
            <a:r>
              <a:rPr lang="es-MX" dirty="0"/>
              <a:t>Haz clic para editar el estilo de subtítulo del patrón</a:t>
            </a:r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2446062-5A12-F0DD-4B59-DBF0AA10FBA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21096" y="404531"/>
            <a:ext cx="9883987" cy="845623"/>
          </a:xfrm>
          <a:prstGeom prst="rect">
            <a:avLst/>
          </a:prstGeom>
        </p:spPr>
        <p:txBody>
          <a:bodyPr anchor="b"/>
          <a:lstStyle>
            <a:lvl1pPr algn="l">
              <a:defRPr sz="2930" b="1" i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r>
              <a:rPr lang="es-MX" dirty="0"/>
              <a:t>HAZ CLIC PARA MODIFICAR EL ESTILO DE TÍTULO DEL PATRÓN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116658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RAPORTAD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874913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A3F369C-3A4D-49C8-9846-4959072B5A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FFB4F66-B35F-4399-8401-7C51DDAD75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0B3AF95-5498-4A05-B982-46EC3C451B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3832C0B-03C2-4333-9496-35A5BEEBE1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1962750-263E-4D9A-8315-23AB433443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02148-9B42-4BBD-9866-BB265C9AD2DD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5859724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SPOSITIVA 3.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older 3">
            <a:extLst>
              <a:ext uri="{FF2B5EF4-FFF2-40B4-BE49-F238E27FC236}">
                <a16:creationId xmlns:a16="http://schemas.microsoft.com/office/drawing/2014/main" id="{24EB7939-424E-E931-1828-ED1112F94D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860800" y="3936692"/>
            <a:ext cx="4125504" cy="22952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131">
                <a:solidFill>
                  <a:schemeClr val="bg1"/>
                </a:solidFill>
              </a:defRPr>
            </a:lvl1pPr>
          </a:lstStyle>
          <a:p>
            <a:endParaRPr lang="es-ES" dirty="0"/>
          </a:p>
          <a:p>
            <a:endParaRPr lang="es-CL" dirty="0"/>
          </a:p>
          <a:p>
            <a:endParaRPr lang="es-CL" dirty="0"/>
          </a:p>
          <a:p>
            <a:endParaRPr lang="es-CL" dirty="0"/>
          </a:p>
          <a:p>
            <a:endParaRPr lang="es-CL" dirty="0"/>
          </a:p>
          <a:p>
            <a:endParaRPr lang="es-CL" dirty="0"/>
          </a:p>
          <a:p>
            <a:endParaRPr dirty="0"/>
          </a:p>
        </p:txBody>
      </p:sp>
      <p:sp>
        <p:nvSpPr>
          <p:cNvPr id="8" name="Holder 6">
            <a:extLst>
              <a:ext uri="{FF2B5EF4-FFF2-40B4-BE49-F238E27FC236}">
                <a16:creationId xmlns:a16="http://schemas.microsoft.com/office/drawing/2014/main" id="{6BEE4F19-E711-836B-DA8B-1E3F47D2EFA9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8903003" y="6291776"/>
            <a:ext cx="2804160" cy="16394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 sz="1065">
                <a:solidFill>
                  <a:schemeClr val="bg1"/>
                </a:solidFill>
              </a:defRPr>
            </a:lvl1pPr>
          </a:lstStyle>
          <a:p>
            <a:fld id="{B6F15528-21DE-4FAA-801E-634DDDAF4B2B}" type="slidenum">
              <a:rPr lang="es-CL" smtClean="0"/>
              <a:pPr/>
              <a:t>‹Nº›</a:t>
            </a:fld>
            <a:endParaRPr lang="es-CL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05AB3461-B413-167F-08F3-E25F803401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1096" y="1805406"/>
            <a:ext cx="9883987" cy="2131286"/>
          </a:xfrm>
          <a:prstGeom prst="rect">
            <a:avLst/>
          </a:prstGeom>
        </p:spPr>
        <p:txBody>
          <a:bodyPr/>
          <a:lstStyle>
            <a:lvl1pPr marL="228320" indent="-228320">
              <a:buFont typeface="Arial" panose="020B0604020202020204" pitchFamily="34" charset="0"/>
              <a:buChar char="•"/>
              <a:defRPr sz="1864" b="0" i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837173" indent="-228320">
              <a:buFont typeface="Arial" panose="020B0604020202020204" pitchFamily="34" charset="0"/>
              <a:buChar char="•"/>
              <a:defRPr sz="1864" b="0" i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2pPr>
            <a:lvl3pPr marL="1446026" indent="-228320">
              <a:buFont typeface="Arial" panose="020B0604020202020204" pitchFamily="34" charset="0"/>
              <a:buChar char="•"/>
              <a:defRPr sz="1864" b="0" i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3pPr>
            <a:lvl4pPr marL="2054880" indent="-228320">
              <a:buFont typeface="Arial" panose="020B0604020202020204" pitchFamily="34" charset="0"/>
              <a:buChar char="•"/>
              <a:defRPr sz="1864" b="0" i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4pPr>
            <a:lvl5pPr marL="2663733" indent="-228320">
              <a:buFont typeface="Arial" panose="020B0604020202020204" pitchFamily="34" charset="0"/>
              <a:buChar char="•"/>
              <a:defRPr sz="1864" b="0" i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s-MX" dirty="0"/>
              <a:t>Haga clic para modificar los estilos de texto del patrón</a:t>
            </a:r>
          </a:p>
          <a:p>
            <a:pPr lvl="1"/>
            <a:r>
              <a:rPr lang="es-MX" dirty="0"/>
              <a:t>Segundo nivel</a:t>
            </a:r>
          </a:p>
          <a:p>
            <a:pPr lvl="2"/>
            <a:r>
              <a:rPr lang="es-MX" dirty="0"/>
              <a:t>Tercer nivel</a:t>
            </a:r>
          </a:p>
          <a:p>
            <a:pPr lvl="3"/>
            <a:r>
              <a:rPr lang="es-MX" dirty="0"/>
              <a:t>Cuarto nivel</a:t>
            </a:r>
          </a:p>
          <a:p>
            <a:pPr lvl="4"/>
            <a:r>
              <a:rPr lang="es-MX" dirty="0"/>
              <a:t>Quinto nivel</a:t>
            </a:r>
            <a:endParaRPr lang="en-US" dirty="0"/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D931C486-1255-6B77-135C-2723A85E8C23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421096" y="1167766"/>
            <a:ext cx="9883987" cy="50737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397" b="0" i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608853" indent="0" algn="ctr">
              <a:buNone/>
              <a:defRPr sz="2663"/>
            </a:lvl2pPr>
            <a:lvl3pPr marL="1217706" indent="0" algn="ctr">
              <a:buNone/>
              <a:defRPr sz="2397"/>
            </a:lvl3pPr>
            <a:lvl4pPr marL="1826560" indent="0" algn="ctr">
              <a:buNone/>
              <a:defRPr sz="2131"/>
            </a:lvl4pPr>
            <a:lvl5pPr marL="2435413" indent="0" algn="ctr">
              <a:buNone/>
              <a:defRPr sz="2131"/>
            </a:lvl5pPr>
            <a:lvl6pPr marL="3044266" indent="0" algn="ctr">
              <a:buNone/>
              <a:defRPr sz="2131"/>
            </a:lvl6pPr>
            <a:lvl7pPr marL="3653119" indent="0" algn="ctr">
              <a:buNone/>
              <a:defRPr sz="2131"/>
            </a:lvl7pPr>
            <a:lvl8pPr marL="4261973" indent="0" algn="ctr">
              <a:buNone/>
              <a:defRPr sz="2131"/>
            </a:lvl8pPr>
            <a:lvl9pPr marL="4870826" indent="0" algn="ctr">
              <a:buNone/>
              <a:defRPr sz="2131"/>
            </a:lvl9pPr>
          </a:lstStyle>
          <a:p>
            <a:r>
              <a:rPr lang="es-MX" dirty="0"/>
              <a:t>Haz clic para editar el estilo de subtítulo del patrón</a:t>
            </a:r>
            <a:endParaRPr lang="en-US" dirty="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5A4CC2C8-A092-AC72-25D8-EF8209D0681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21096" y="404531"/>
            <a:ext cx="9883987" cy="845623"/>
          </a:xfrm>
          <a:prstGeom prst="rect">
            <a:avLst/>
          </a:prstGeom>
        </p:spPr>
        <p:txBody>
          <a:bodyPr anchor="b"/>
          <a:lstStyle>
            <a:lvl1pPr algn="l">
              <a:defRPr sz="2930" b="1" i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r>
              <a:rPr lang="es-MX" dirty="0"/>
              <a:t>HAZ CLIC PARA MODIFICAR EL ESTILO DE TÍTULO DEL PATRÓN</a:t>
            </a:r>
            <a:endParaRPr lang="en-US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C9901BD8-ECB7-40B4-BAB1-E0A8866FFC1F}"/>
              </a:ext>
            </a:extLst>
          </p:cNvPr>
          <p:cNvSpPr txBox="1"/>
          <p:nvPr userDrawn="1"/>
        </p:nvSpPr>
        <p:spPr>
          <a:xfrm>
            <a:off x="5545169" y="6619363"/>
            <a:ext cx="117468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L" sz="1200" b="1" i="0">
                <a:solidFill>
                  <a:schemeClr val="bg1"/>
                </a:solidFill>
                <a:effectLst/>
                <a:latin typeface="Century Gothic" panose="020B0502020202020204" pitchFamily="34" charset="0"/>
              </a:rPr>
              <a:t>PÚBLICO</a:t>
            </a:r>
            <a:endParaRPr lang="es-MX" sz="12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627305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A4E2A53-5DA8-4890-BC82-20E24E5F19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575424A-9866-494F-A332-4A30AAF814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A4C5AA0-DB97-4D79-A027-97973B8D96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0EB79-8662-4E20-B570-F9136D42F3C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75205819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812800" y="1600206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4A53F-5718-CA43-A37B-F8B7D11644CE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11294633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ullet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583688" y="455085"/>
            <a:ext cx="11127317" cy="975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>
              <a:defRPr sz="3733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960450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561274C-D078-4AAD-9BC7-16C49FB98C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486D22B-7294-4017-97BB-356F987725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B9E40068-AFA6-481F-9038-1DFE3ECFDC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DEA8336-18CF-4B44-BF77-AF93EEF12E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4710D3C-B1DE-41F3-8AAB-86B08573BA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A00AB50-D1DF-438A-AB9A-AC25AA7CB7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02148-9B42-4BBD-9866-BB265C9AD2DD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06520030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A 1.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older 6">
            <a:extLst>
              <a:ext uri="{FF2B5EF4-FFF2-40B4-BE49-F238E27FC236}">
                <a16:creationId xmlns:a16="http://schemas.microsoft.com/office/drawing/2014/main" id="{18989BFF-8766-4DF9-4270-4F3FF9C82000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8903003" y="6291776"/>
            <a:ext cx="2804160" cy="16394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 sz="1065">
                <a:solidFill>
                  <a:schemeClr val="bg1"/>
                </a:solidFill>
              </a:defRPr>
            </a:lvl1pPr>
          </a:lstStyle>
          <a:p>
            <a:fld id="{B6F15528-21DE-4FAA-801E-634DDDAF4B2B}" type="slidenum">
              <a:rPr lang="es-CL" smtClean="0"/>
              <a:pPr/>
              <a:t>‹Nº›</a:t>
            </a:fld>
            <a:endParaRPr lang="es-CL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BDF0F252-C88B-D146-01F5-88DA001BF3B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21096" y="404531"/>
            <a:ext cx="9883987" cy="845623"/>
          </a:xfrm>
          <a:prstGeom prst="rect">
            <a:avLst/>
          </a:prstGeom>
        </p:spPr>
        <p:txBody>
          <a:bodyPr anchor="b"/>
          <a:lstStyle>
            <a:lvl1pPr algn="l">
              <a:defRPr sz="2930" b="1" i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r>
              <a:rPr lang="es-MX" dirty="0"/>
              <a:t>HAZ CLIC PARA MODIFICAR EL ESTILO DE TÍTULO DEL PATRÓN</a:t>
            </a:r>
            <a:endParaRPr lang="en-US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C9901BD8-ECB7-40B4-BAB1-E0A8866FFC1F}"/>
              </a:ext>
            </a:extLst>
          </p:cNvPr>
          <p:cNvSpPr txBox="1"/>
          <p:nvPr userDrawn="1"/>
        </p:nvSpPr>
        <p:spPr>
          <a:xfrm>
            <a:off x="5545169" y="6619363"/>
            <a:ext cx="117468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L" sz="1200" b="1" i="0" dirty="0">
                <a:solidFill>
                  <a:schemeClr val="bg1"/>
                </a:solidFill>
                <a:effectLst/>
                <a:latin typeface="Century Gothic" panose="020B0502020202020204" pitchFamily="34" charset="0"/>
              </a:rPr>
              <a:t>PÚBLICO</a:t>
            </a:r>
            <a:endParaRPr lang="es-MX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066693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A 2.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Holder 6">
            <a:extLst>
              <a:ext uri="{FF2B5EF4-FFF2-40B4-BE49-F238E27FC236}">
                <a16:creationId xmlns:a16="http://schemas.microsoft.com/office/drawing/2014/main" id="{D6AFE957-C1FC-3D0B-DEA1-4224CB3C29A1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8903003" y="6291776"/>
            <a:ext cx="2804160" cy="16394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 sz="1065">
                <a:solidFill>
                  <a:schemeClr val="bg1"/>
                </a:solidFill>
              </a:defRPr>
            </a:lvl1pPr>
          </a:lstStyle>
          <a:p>
            <a:fld id="{B6F15528-21DE-4FAA-801E-634DDDAF4B2B}" type="slidenum">
              <a:rPr lang="es-CL" smtClean="0"/>
              <a:pPr/>
              <a:t>‹Nº›</a:t>
            </a:fld>
            <a:endParaRPr lang="es-CL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6FDE1979-13DF-5B38-ACA3-AEA980CDB3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1096" y="1751033"/>
            <a:ext cx="9883987" cy="406377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1" b="0" i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608853" indent="0">
              <a:buNone/>
              <a:defRPr sz="2663">
                <a:solidFill>
                  <a:schemeClr val="tx1">
                    <a:tint val="75000"/>
                  </a:schemeClr>
                </a:solidFill>
              </a:defRPr>
            </a:lvl2pPr>
            <a:lvl3pPr marL="1217706" indent="0">
              <a:buNone/>
              <a:defRPr sz="2397">
                <a:solidFill>
                  <a:schemeClr val="tx1">
                    <a:tint val="75000"/>
                  </a:schemeClr>
                </a:solidFill>
              </a:defRPr>
            </a:lvl3pPr>
            <a:lvl4pPr marL="1826560" indent="0">
              <a:buNone/>
              <a:defRPr sz="2131">
                <a:solidFill>
                  <a:schemeClr val="tx1">
                    <a:tint val="75000"/>
                  </a:schemeClr>
                </a:solidFill>
              </a:defRPr>
            </a:lvl4pPr>
            <a:lvl5pPr marL="2435413" indent="0">
              <a:buNone/>
              <a:defRPr sz="2131">
                <a:solidFill>
                  <a:schemeClr val="tx1">
                    <a:tint val="75000"/>
                  </a:schemeClr>
                </a:solidFill>
              </a:defRPr>
            </a:lvl5pPr>
            <a:lvl6pPr marL="3044266" indent="0">
              <a:buNone/>
              <a:defRPr sz="2131">
                <a:solidFill>
                  <a:schemeClr val="tx1">
                    <a:tint val="75000"/>
                  </a:schemeClr>
                </a:solidFill>
              </a:defRPr>
            </a:lvl6pPr>
            <a:lvl7pPr marL="3653119" indent="0">
              <a:buNone/>
              <a:defRPr sz="2131">
                <a:solidFill>
                  <a:schemeClr val="tx1">
                    <a:tint val="75000"/>
                  </a:schemeClr>
                </a:solidFill>
              </a:defRPr>
            </a:lvl7pPr>
            <a:lvl8pPr marL="4261973" indent="0">
              <a:buNone/>
              <a:defRPr sz="2131">
                <a:solidFill>
                  <a:schemeClr val="tx1">
                    <a:tint val="75000"/>
                  </a:schemeClr>
                </a:solidFill>
              </a:defRPr>
            </a:lvl8pPr>
            <a:lvl9pPr marL="4870826" indent="0">
              <a:buNone/>
              <a:defRPr sz="213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MX" dirty="0"/>
              <a:t>Haga clic para modificar los estilos de texto del patrón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F946DB74-9AF3-FD27-22E2-4D5B7FEBC72C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421096" y="1167766"/>
            <a:ext cx="9883987" cy="50737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397" b="0" i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608853" indent="0" algn="ctr">
              <a:buNone/>
              <a:defRPr sz="2663"/>
            </a:lvl2pPr>
            <a:lvl3pPr marL="1217706" indent="0" algn="ctr">
              <a:buNone/>
              <a:defRPr sz="2397"/>
            </a:lvl3pPr>
            <a:lvl4pPr marL="1826560" indent="0" algn="ctr">
              <a:buNone/>
              <a:defRPr sz="2131"/>
            </a:lvl4pPr>
            <a:lvl5pPr marL="2435413" indent="0" algn="ctr">
              <a:buNone/>
              <a:defRPr sz="2131"/>
            </a:lvl5pPr>
            <a:lvl6pPr marL="3044266" indent="0" algn="ctr">
              <a:buNone/>
              <a:defRPr sz="2131"/>
            </a:lvl6pPr>
            <a:lvl7pPr marL="3653119" indent="0" algn="ctr">
              <a:buNone/>
              <a:defRPr sz="2131"/>
            </a:lvl7pPr>
            <a:lvl8pPr marL="4261973" indent="0" algn="ctr">
              <a:buNone/>
              <a:defRPr sz="2131"/>
            </a:lvl8pPr>
            <a:lvl9pPr marL="4870826" indent="0" algn="ctr">
              <a:buNone/>
              <a:defRPr sz="2131"/>
            </a:lvl9pPr>
          </a:lstStyle>
          <a:p>
            <a:r>
              <a:rPr lang="es-MX" dirty="0"/>
              <a:t>Haz clic para editar el estilo de subtítulo del patrón</a:t>
            </a:r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091DFF7-6587-4AE3-972C-C2A2DE22C43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21096" y="404531"/>
            <a:ext cx="9883987" cy="845623"/>
          </a:xfrm>
          <a:prstGeom prst="rect">
            <a:avLst/>
          </a:prstGeom>
        </p:spPr>
        <p:txBody>
          <a:bodyPr anchor="b"/>
          <a:lstStyle>
            <a:lvl1pPr algn="l">
              <a:defRPr sz="2930" b="1" i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r>
              <a:rPr lang="es-MX" dirty="0"/>
              <a:t>HAZ CLIC PARA MODIFICAR EL ESTILO DE TÍTULO DEL PATRÓN</a:t>
            </a:r>
            <a:endParaRPr lang="en-US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C9901BD8-ECB7-40B4-BAB1-E0A8866FFC1F}"/>
              </a:ext>
            </a:extLst>
          </p:cNvPr>
          <p:cNvSpPr txBox="1"/>
          <p:nvPr userDrawn="1"/>
        </p:nvSpPr>
        <p:spPr>
          <a:xfrm>
            <a:off x="5545169" y="6619363"/>
            <a:ext cx="117468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L" sz="1200" b="1" i="0">
                <a:solidFill>
                  <a:schemeClr val="bg1"/>
                </a:solidFill>
                <a:effectLst/>
                <a:latin typeface="Century Gothic" panose="020B0502020202020204" pitchFamily="34" charset="0"/>
              </a:rPr>
              <a:t>PÚBLICO</a:t>
            </a:r>
            <a:endParaRPr lang="es-MX" sz="12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780016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userDrawn="1">
  <p:cSld name="Титульный слайд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4282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60AD888-D923-BE62-BF54-87EAED95D8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08A4165-7FBF-4740-76F3-1EEEEE0E90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7AA62D7-6BFF-93DB-946E-6338F52B44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92F4B-7C9B-4DCF-A966-AEF2BE0440D3}" type="datetimeFigureOut">
              <a:rPr lang="es-CL" smtClean="0"/>
              <a:t>04-10-24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94BB301-C5BD-01EB-605D-4E03BE967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B416DBA-0DF3-5B2A-96B8-DF92683D51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427E8-C194-44B1-9451-927A54DAF987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26153387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C5F7C11-2B62-21B5-6EC8-EBF41894C2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46A5B23-1A9C-732A-71F6-A3B00F3636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9C71FD0-E547-2F59-1875-E96871E9D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92F4B-7C9B-4DCF-A966-AEF2BE0440D3}" type="datetimeFigureOut">
              <a:rPr lang="es-CL" smtClean="0"/>
              <a:t>04-10-24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77D0FDD-92FD-C4E3-3BFC-7020890838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0DF4F88-2FF0-F613-E4D5-EA8D492009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427E8-C194-44B1-9451-927A54DAF987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2683968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7954C03-093B-FFF6-3453-540F2E3424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2F921CF-5702-89AA-484D-0BBAF902C0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23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46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69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91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114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337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56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783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1C38A1D-BAF4-9815-F728-24E33E9698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92F4B-7C9B-4DCF-A966-AEF2BE0440D3}" type="datetimeFigureOut">
              <a:rPr lang="es-CL" smtClean="0"/>
              <a:t>04-10-24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9317A00-0393-A33A-56BF-9C137568A5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3A28564-50B3-C773-63A9-6A3AE7ED5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427E8-C194-44B1-9451-927A54DAF987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9637570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1.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older 6">
            <a:extLst>
              <a:ext uri="{FF2B5EF4-FFF2-40B4-BE49-F238E27FC236}">
                <a16:creationId xmlns:a16="http://schemas.microsoft.com/office/drawing/2014/main" id="{18989BFF-8766-4DF9-4270-4F3FF9C82000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8903003" y="6291776"/>
            <a:ext cx="2804160" cy="16394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 sz="1065">
                <a:solidFill>
                  <a:schemeClr val="bg1"/>
                </a:solidFill>
              </a:defRPr>
            </a:lvl1pPr>
          </a:lstStyle>
          <a:p>
            <a:fld id="{B6F15528-21DE-4FAA-801E-634DDDAF4B2B}" type="slidenum">
              <a:rPr lang="es-CL" smtClean="0"/>
              <a:pPr/>
              <a:t>‹Nº›</a:t>
            </a:fld>
            <a:endParaRPr lang="es-CL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BDF0F252-C88B-D146-01F5-88DA001BF3B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21096" y="404531"/>
            <a:ext cx="9883987" cy="845623"/>
          </a:xfrm>
          <a:prstGeom prst="rect">
            <a:avLst/>
          </a:prstGeom>
        </p:spPr>
        <p:txBody>
          <a:bodyPr anchor="b"/>
          <a:lstStyle>
            <a:lvl1pPr algn="l">
              <a:defRPr sz="2930" b="1" i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r>
              <a:rPr lang="es-MX" dirty="0"/>
              <a:t>HAZ CLIC PARA MODIFICAR EL ESTILO DE TÍTULO DEL PATRÓN</a:t>
            </a:r>
            <a:endParaRPr lang="en-US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C9901BD8-ECB7-40B4-BAB1-E0A8866FFC1F}"/>
              </a:ext>
            </a:extLst>
          </p:cNvPr>
          <p:cNvSpPr txBox="1"/>
          <p:nvPr userDrawn="1"/>
        </p:nvSpPr>
        <p:spPr>
          <a:xfrm>
            <a:off x="5545169" y="6619363"/>
            <a:ext cx="117468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L" sz="1200" b="1" i="0" dirty="0">
                <a:solidFill>
                  <a:schemeClr val="bg1"/>
                </a:solidFill>
                <a:effectLst/>
                <a:latin typeface="Century Gothic" panose="020B0502020202020204" pitchFamily="34" charset="0"/>
              </a:rPr>
              <a:t>PÚBLICO</a:t>
            </a:r>
            <a:endParaRPr lang="es-MX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055365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268AB6F-EF4E-0357-CA80-9009E97616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7695242-EA10-C69D-8E33-A691DFB385E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1B886B73-2D79-C913-DC5E-448E68643E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EA1E989-EEB3-4A80-C14C-8F6C810D8F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92F4B-7C9B-4DCF-A966-AEF2BE0440D3}" type="datetimeFigureOut">
              <a:rPr lang="es-CL" smtClean="0"/>
              <a:t>04-10-24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D27741C-E695-7619-2B64-081AD2DF62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60C4C49-ED8C-A383-2AF1-51BE1E1703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427E8-C194-44B1-9451-927A54DAF987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08311046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CF18346-5752-2F7C-D442-9D8E4705F7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FE8C06C-337C-F148-46F1-26EBFEB572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6BC7E32-7368-B6C2-C234-48C4DEFEFA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79256863-D75F-E6C1-37A7-61FAE427E90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29A3F5B6-1CB8-CEAA-9E83-DFE4FE10806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5A11E50D-5115-B0A4-7870-E7E5AA4365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92F4B-7C9B-4DCF-A966-AEF2BE0440D3}" type="datetimeFigureOut">
              <a:rPr lang="es-CL" smtClean="0"/>
              <a:t>04-10-24</a:t>
            </a:fld>
            <a:endParaRPr lang="es-CL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EC1B80BC-26FA-1C66-45E4-DBBB2E0A26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4F6AF18C-BFC3-624F-861A-92427C7F46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427E8-C194-44B1-9451-927A54DAF987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73416800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A1DABE9-4235-90F8-DDEB-F544AF3AD3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777D06AE-CB21-75DD-EE95-E76D10F305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92F4B-7C9B-4DCF-A966-AEF2BE0440D3}" type="datetimeFigureOut">
              <a:rPr lang="es-CL" smtClean="0"/>
              <a:t>04-10-24</a:t>
            </a:fld>
            <a:endParaRPr lang="es-CL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01A59D3F-C73E-575C-2A41-C1FE318138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5C1797AE-4DDE-CC83-9588-A834DD0594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427E8-C194-44B1-9451-927A54DAF987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83267619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F26C0F83-A701-39AC-3188-995B04ED85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92F4B-7C9B-4DCF-A966-AEF2BE0440D3}" type="datetimeFigureOut">
              <a:rPr lang="es-CL" smtClean="0"/>
              <a:t>04-10-24</a:t>
            </a:fld>
            <a:endParaRPr lang="es-CL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9A12731B-D30B-DC9E-D27A-FCCA4341EA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F0D030F3-5160-0332-58F6-8FB5F531DA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427E8-C194-44B1-9451-927A54DAF987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6639083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303E770-DCBB-1801-3448-6ABB26C2D3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43EDA75-099D-3D56-35D4-4C8A0C0AC8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ED9D251-15F1-6571-114E-39F4034C8C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659A164-DDA8-12FB-FBDB-38B5A7C30F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92F4B-7C9B-4DCF-A966-AEF2BE0440D3}" type="datetimeFigureOut">
              <a:rPr lang="es-CL" smtClean="0"/>
              <a:t>04-10-24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985F95B-7C0F-377B-C0CE-1AE0697849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FA78E27-7B1A-2C6E-993C-E899574219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427E8-C194-44B1-9451-927A54DAF987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91981266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146D403-AAB0-A68A-65D6-6B650A0352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23E2E5C2-147C-1956-3E45-D48C133DC02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08A6209-24B8-E886-0EE1-EAFCA6EBB7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0F90C0E-C9AC-7FB3-4E7B-307265C390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92F4B-7C9B-4DCF-A966-AEF2BE0440D3}" type="datetimeFigureOut">
              <a:rPr lang="es-CL" smtClean="0"/>
              <a:t>04-10-24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4EE869C-D982-C923-EF91-AA934C9806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CF579B0-6818-0093-E28A-11A16677EB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427E8-C194-44B1-9451-927A54DAF987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64437587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02FA0A5-91A6-D284-4959-B614534547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062D85E8-3F7C-8323-8FE0-DA11569882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F6D0E84-AF66-6FB1-4795-1793C0269E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92F4B-7C9B-4DCF-A966-AEF2BE0440D3}" type="datetimeFigureOut">
              <a:rPr lang="es-CL" smtClean="0"/>
              <a:t>04-10-24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224FE9A-8F37-6C26-DCCA-82EB48DBB0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4D5E1A5-813A-69A3-3E3D-982717722D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427E8-C194-44B1-9451-927A54DAF987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75521058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3B0159A5-F8D1-1CA6-EFB6-DC84E7B8B99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6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04A02FD-71AB-71EE-E85B-804EE2CC69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6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AA8B638-0440-A0F1-6CBC-7001017A1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92F4B-7C9B-4DCF-A966-AEF2BE0440D3}" type="datetimeFigureOut">
              <a:rPr lang="es-CL" smtClean="0"/>
              <a:t>04-10-24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E7FD263-63DE-D894-8D0F-B78CFBF3C0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CC93D1C-8CD8-C3E5-B2AB-5CB4356A72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427E8-C194-44B1-9451-927A54DAF987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66536294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faul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783383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A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Holder 6">
            <a:extLst>
              <a:ext uri="{FF2B5EF4-FFF2-40B4-BE49-F238E27FC236}">
                <a16:creationId xmlns:a16="http://schemas.microsoft.com/office/drawing/2014/main" id="{D6AFE957-C1FC-3D0B-DEA1-4224CB3C29A1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9042400" y="6188319"/>
            <a:ext cx="2804160" cy="16389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 sz="1065">
                <a:solidFill>
                  <a:srgbClr val="00033C"/>
                </a:solidFill>
              </a:defRPr>
            </a:lvl1pPr>
          </a:lstStyle>
          <a:p>
            <a:fld id="{B6F15528-21DE-4FAA-801E-634DDDAF4B2B}" type="slidenum">
              <a:rPr lang="es-CL" smtClean="0"/>
              <a:pPr/>
              <a:t>‹Nº›</a:t>
            </a:fld>
            <a:endParaRPr lang="es-CL" sz="1065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F961DB-47AF-EE67-C82C-C92ED96CD55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21096" y="404531"/>
            <a:ext cx="9883987" cy="845623"/>
          </a:xfrm>
          <a:prstGeom prst="rect">
            <a:avLst/>
          </a:prstGeom>
        </p:spPr>
        <p:txBody>
          <a:bodyPr anchor="b"/>
          <a:lstStyle>
            <a:lvl1pPr algn="l">
              <a:defRPr sz="2930" b="1" i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r>
              <a:rPr lang="es-MX"/>
              <a:t>HAZ CLIC PARA MODIFICAR EL ESTILO DE TÍTULO DEL PATRÓN</a:t>
            </a:r>
            <a:endParaRPr lang="en-US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C9901BD8-ECB7-40B4-BAB1-E0A8866FFC1F}"/>
              </a:ext>
            </a:extLst>
          </p:cNvPr>
          <p:cNvSpPr txBox="1"/>
          <p:nvPr userDrawn="1"/>
        </p:nvSpPr>
        <p:spPr>
          <a:xfrm>
            <a:off x="5545169" y="6619363"/>
            <a:ext cx="117468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L" sz="1200" b="1" i="0">
                <a:solidFill>
                  <a:schemeClr val="tx2">
                    <a:lumMod val="50000"/>
                  </a:schemeClr>
                </a:solidFill>
                <a:effectLst/>
                <a:latin typeface="Century Gothic" panose="020B0502020202020204" pitchFamily="34" charset="0"/>
              </a:rPr>
              <a:t>PÚBLICO</a:t>
            </a:r>
            <a:endParaRPr lang="es-MX" sz="120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17970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2.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Holder 6">
            <a:extLst>
              <a:ext uri="{FF2B5EF4-FFF2-40B4-BE49-F238E27FC236}">
                <a16:creationId xmlns:a16="http://schemas.microsoft.com/office/drawing/2014/main" id="{D6AFE957-C1FC-3D0B-DEA1-4224CB3C29A1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8903003" y="6291776"/>
            <a:ext cx="2804160" cy="16394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 sz="1065">
                <a:solidFill>
                  <a:schemeClr val="bg1"/>
                </a:solidFill>
              </a:defRPr>
            </a:lvl1pPr>
          </a:lstStyle>
          <a:p>
            <a:fld id="{B6F15528-21DE-4FAA-801E-634DDDAF4B2B}" type="slidenum">
              <a:rPr lang="es-CL" smtClean="0"/>
              <a:pPr/>
              <a:t>‹Nº›</a:t>
            </a:fld>
            <a:endParaRPr lang="es-CL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6FDE1979-13DF-5B38-ACA3-AEA980CDB3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1096" y="1751033"/>
            <a:ext cx="9883987" cy="406377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1" b="0" i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608853" indent="0">
              <a:buNone/>
              <a:defRPr sz="2663">
                <a:solidFill>
                  <a:schemeClr val="tx1">
                    <a:tint val="75000"/>
                  </a:schemeClr>
                </a:solidFill>
              </a:defRPr>
            </a:lvl2pPr>
            <a:lvl3pPr marL="1217706" indent="0">
              <a:buNone/>
              <a:defRPr sz="2397">
                <a:solidFill>
                  <a:schemeClr val="tx1">
                    <a:tint val="75000"/>
                  </a:schemeClr>
                </a:solidFill>
              </a:defRPr>
            </a:lvl3pPr>
            <a:lvl4pPr marL="1826560" indent="0">
              <a:buNone/>
              <a:defRPr sz="2131">
                <a:solidFill>
                  <a:schemeClr val="tx1">
                    <a:tint val="75000"/>
                  </a:schemeClr>
                </a:solidFill>
              </a:defRPr>
            </a:lvl4pPr>
            <a:lvl5pPr marL="2435413" indent="0">
              <a:buNone/>
              <a:defRPr sz="2131">
                <a:solidFill>
                  <a:schemeClr val="tx1">
                    <a:tint val="75000"/>
                  </a:schemeClr>
                </a:solidFill>
              </a:defRPr>
            </a:lvl5pPr>
            <a:lvl6pPr marL="3044266" indent="0">
              <a:buNone/>
              <a:defRPr sz="2131">
                <a:solidFill>
                  <a:schemeClr val="tx1">
                    <a:tint val="75000"/>
                  </a:schemeClr>
                </a:solidFill>
              </a:defRPr>
            </a:lvl6pPr>
            <a:lvl7pPr marL="3653119" indent="0">
              <a:buNone/>
              <a:defRPr sz="2131">
                <a:solidFill>
                  <a:schemeClr val="tx1">
                    <a:tint val="75000"/>
                  </a:schemeClr>
                </a:solidFill>
              </a:defRPr>
            </a:lvl7pPr>
            <a:lvl8pPr marL="4261973" indent="0">
              <a:buNone/>
              <a:defRPr sz="2131">
                <a:solidFill>
                  <a:schemeClr val="tx1">
                    <a:tint val="75000"/>
                  </a:schemeClr>
                </a:solidFill>
              </a:defRPr>
            </a:lvl8pPr>
            <a:lvl9pPr marL="4870826" indent="0">
              <a:buNone/>
              <a:defRPr sz="213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MX" dirty="0"/>
              <a:t>Haga clic para modificar los estilos de texto del patrón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F946DB74-9AF3-FD27-22E2-4D5B7FEBC72C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421096" y="1167766"/>
            <a:ext cx="9883987" cy="50737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397" b="0" i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608853" indent="0" algn="ctr">
              <a:buNone/>
              <a:defRPr sz="2663"/>
            </a:lvl2pPr>
            <a:lvl3pPr marL="1217706" indent="0" algn="ctr">
              <a:buNone/>
              <a:defRPr sz="2397"/>
            </a:lvl3pPr>
            <a:lvl4pPr marL="1826560" indent="0" algn="ctr">
              <a:buNone/>
              <a:defRPr sz="2131"/>
            </a:lvl4pPr>
            <a:lvl5pPr marL="2435413" indent="0" algn="ctr">
              <a:buNone/>
              <a:defRPr sz="2131"/>
            </a:lvl5pPr>
            <a:lvl6pPr marL="3044266" indent="0" algn="ctr">
              <a:buNone/>
              <a:defRPr sz="2131"/>
            </a:lvl6pPr>
            <a:lvl7pPr marL="3653119" indent="0" algn="ctr">
              <a:buNone/>
              <a:defRPr sz="2131"/>
            </a:lvl7pPr>
            <a:lvl8pPr marL="4261973" indent="0" algn="ctr">
              <a:buNone/>
              <a:defRPr sz="2131"/>
            </a:lvl8pPr>
            <a:lvl9pPr marL="4870826" indent="0" algn="ctr">
              <a:buNone/>
              <a:defRPr sz="2131"/>
            </a:lvl9pPr>
          </a:lstStyle>
          <a:p>
            <a:r>
              <a:rPr lang="es-MX" dirty="0"/>
              <a:t>Haz clic para editar el estilo de subtítulo del patrón</a:t>
            </a:r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091DFF7-6587-4AE3-972C-C2A2DE22C43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21096" y="404531"/>
            <a:ext cx="9883987" cy="845623"/>
          </a:xfrm>
          <a:prstGeom prst="rect">
            <a:avLst/>
          </a:prstGeom>
        </p:spPr>
        <p:txBody>
          <a:bodyPr anchor="b"/>
          <a:lstStyle>
            <a:lvl1pPr algn="l">
              <a:defRPr sz="2930" b="1" i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r>
              <a:rPr lang="es-MX" dirty="0"/>
              <a:t>HAZ CLIC PARA MODIFICAR EL ESTILO DE TÍTULO DEL PATRÓN</a:t>
            </a:r>
            <a:endParaRPr lang="en-US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C9901BD8-ECB7-40B4-BAB1-E0A8866FFC1F}"/>
              </a:ext>
            </a:extLst>
          </p:cNvPr>
          <p:cNvSpPr txBox="1"/>
          <p:nvPr userDrawn="1"/>
        </p:nvSpPr>
        <p:spPr>
          <a:xfrm>
            <a:off x="5545169" y="6619363"/>
            <a:ext cx="117468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L" sz="1200" b="1" i="0">
                <a:solidFill>
                  <a:schemeClr val="bg1"/>
                </a:solidFill>
                <a:effectLst/>
                <a:latin typeface="Century Gothic" panose="020B0502020202020204" pitchFamily="34" charset="0"/>
              </a:rPr>
              <a:t>PÚBLICO</a:t>
            </a:r>
            <a:endParaRPr lang="es-MX" sz="12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901017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FBA04-84D3-4692-8DF2-BDFEE2D54676}" type="datetimeFigureOut">
              <a:rPr lang="es-CL" smtClean="0"/>
              <a:t>04-10-24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41A11-0340-4F37-82EE-A482074A25F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17062466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FBA04-84D3-4692-8DF2-BDFEE2D54676}" type="datetimeFigureOut">
              <a:rPr lang="es-CL" smtClean="0"/>
              <a:t>04-10-24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41A11-0340-4F37-82EE-A482074A25F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21494693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FBA04-84D3-4692-8DF2-BDFEE2D54676}" type="datetimeFigureOut">
              <a:rPr lang="es-CL" smtClean="0"/>
              <a:t>04-10-24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41A11-0340-4F37-82EE-A482074A25F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13668062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FBA04-84D3-4692-8DF2-BDFEE2D54676}" type="datetimeFigureOut">
              <a:rPr lang="es-CL" smtClean="0"/>
              <a:t>04-10-24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41A11-0340-4F37-82EE-A482074A25F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81429266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FBA04-84D3-4692-8DF2-BDFEE2D54676}" type="datetimeFigureOut">
              <a:rPr lang="es-CL" smtClean="0"/>
              <a:t>04-10-24</a:t>
            </a:fld>
            <a:endParaRPr lang="es-C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41A11-0340-4F37-82EE-A482074A25F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44954783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FBA04-84D3-4692-8DF2-BDFEE2D54676}" type="datetimeFigureOut">
              <a:rPr lang="es-CL" smtClean="0"/>
              <a:t>04-10-24</a:t>
            </a:fld>
            <a:endParaRPr lang="es-C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41A11-0340-4F37-82EE-A482074A25F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38839757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FBA04-84D3-4692-8DF2-BDFEE2D54676}" type="datetimeFigureOut">
              <a:rPr lang="es-CL" smtClean="0"/>
              <a:t>04-10-24</a:t>
            </a:fld>
            <a:endParaRPr lang="es-C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41A11-0340-4F37-82EE-A482074A25F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87014457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FBA04-84D3-4692-8DF2-BDFEE2D54676}" type="datetimeFigureOut">
              <a:rPr lang="es-CL" smtClean="0"/>
              <a:t>04-10-24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41A11-0340-4F37-82EE-A482074A25F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95096592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FBA04-84D3-4692-8DF2-BDFEE2D54676}" type="datetimeFigureOut">
              <a:rPr lang="es-CL" smtClean="0"/>
              <a:t>04-10-24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41A11-0340-4F37-82EE-A482074A25F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15365629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FBA04-84D3-4692-8DF2-BDFEE2D54676}" type="datetimeFigureOut">
              <a:rPr lang="es-CL" smtClean="0"/>
              <a:t>04-10-24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41A11-0340-4F37-82EE-A482074A25F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4661483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ISPOSITIVA 3.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older 3">
            <a:extLst>
              <a:ext uri="{FF2B5EF4-FFF2-40B4-BE49-F238E27FC236}">
                <a16:creationId xmlns:a16="http://schemas.microsoft.com/office/drawing/2014/main" id="{24EB7939-424E-E931-1828-ED1112F94D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2312779"/>
            <a:ext cx="4572000" cy="22952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131">
                <a:solidFill>
                  <a:schemeClr val="bg1"/>
                </a:solidFill>
              </a:defRPr>
            </a:lvl1pPr>
          </a:lstStyle>
          <a:p>
            <a:endParaRPr lang="es-ES" dirty="0"/>
          </a:p>
          <a:p>
            <a:endParaRPr lang="es-CL" dirty="0"/>
          </a:p>
          <a:p>
            <a:endParaRPr lang="es-CL" dirty="0"/>
          </a:p>
          <a:p>
            <a:endParaRPr lang="es-CL" dirty="0"/>
          </a:p>
          <a:p>
            <a:endParaRPr lang="es-CL" dirty="0"/>
          </a:p>
          <a:p>
            <a:endParaRPr lang="es-CL" dirty="0"/>
          </a:p>
          <a:p>
            <a:endParaRPr dirty="0"/>
          </a:p>
        </p:txBody>
      </p:sp>
      <p:sp>
        <p:nvSpPr>
          <p:cNvPr id="8" name="Holder 6">
            <a:extLst>
              <a:ext uri="{FF2B5EF4-FFF2-40B4-BE49-F238E27FC236}">
                <a16:creationId xmlns:a16="http://schemas.microsoft.com/office/drawing/2014/main" id="{6BEE4F19-E711-836B-DA8B-1E3F47D2EFA9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8903003" y="6291776"/>
            <a:ext cx="2804160" cy="16394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 sz="1065">
                <a:solidFill>
                  <a:schemeClr val="bg1"/>
                </a:solidFill>
              </a:defRPr>
            </a:lvl1pPr>
          </a:lstStyle>
          <a:p>
            <a:fld id="{B6F15528-21DE-4FAA-801E-634DDDAF4B2B}" type="slidenum">
              <a:rPr lang="es-CL" smtClean="0"/>
              <a:pPr/>
              <a:t>‹Nº›</a:t>
            </a:fld>
            <a:endParaRPr lang="es-CL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05AB3461-B413-167F-08F3-E25F803401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1096" y="2298439"/>
            <a:ext cx="5359400" cy="2596473"/>
          </a:xfrm>
          <a:prstGeom prst="rect">
            <a:avLst/>
          </a:prstGeom>
        </p:spPr>
        <p:txBody>
          <a:bodyPr/>
          <a:lstStyle>
            <a:lvl1pPr marL="228320" indent="-228320">
              <a:buFont typeface="Arial" panose="020B0604020202020204" pitchFamily="34" charset="0"/>
              <a:buChar char="•"/>
              <a:defRPr sz="1864" b="0" i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837173" indent="-228320">
              <a:buFont typeface="Arial" panose="020B0604020202020204" pitchFamily="34" charset="0"/>
              <a:buChar char="•"/>
              <a:defRPr sz="1864" b="0" i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2pPr>
            <a:lvl3pPr marL="1446026" indent="-228320">
              <a:buFont typeface="Arial" panose="020B0604020202020204" pitchFamily="34" charset="0"/>
              <a:buChar char="•"/>
              <a:defRPr sz="1864" b="0" i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3pPr>
            <a:lvl4pPr marL="2054880" indent="-228320">
              <a:buFont typeface="Arial" panose="020B0604020202020204" pitchFamily="34" charset="0"/>
              <a:buChar char="•"/>
              <a:defRPr sz="1864" b="0" i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4pPr>
            <a:lvl5pPr marL="2663733" indent="-228320">
              <a:buFont typeface="Arial" panose="020B0604020202020204" pitchFamily="34" charset="0"/>
              <a:buChar char="•"/>
              <a:defRPr sz="1864" b="0" i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s-MX" dirty="0"/>
              <a:t>Haga clic para modificar los estilos de texto del patrón</a:t>
            </a:r>
          </a:p>
          <a:p>
            <a:pPr lvl="1"/>
            <a:r>
              <a:rPr lang="es-MX" dirty="0"/>
              <a:t>Segundo nivel</a:t>
            </a:r>
          </a:p>
          <a:p>
            <a:pPr lvl="2"/>
            <a:r>
              <a:rPr lang="es-MX" dirty="0"/>
              <a:t>Tercer nivel</a:t>
            </a:r>
          </a:p>
          <a:p>
            <a:pPr lvl="3"/>
            <a:r>
              <a:rPr lang="es-MX" dirty="0"/>
              <a:t>Cuarto nivel</a:t>
            </a:r>
          </a:p>
          <a:p>
            <a:pPr lvl="4"/>
            <a:r>
              <a:rPr lang="es-MX" dirty="0"/>
              <a:t>Quinto nivel</a:t>
            </a:r>
            <a:endParaRPr lang="en-US" dirty="0"/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D931C486-1255-6B77-135C-2723A85E8C23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421096" y="1167766"/>
            <a:ext cx="9883987" cy="50737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397" b="0" i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608853" indent="0" algn="ctr">
              <a:buNone/>
              <a:defRPr sz="2663"/>
            </a:lvl2pPr>
            <a:lvl3pPr marL="1217706" indent="0" algn="ctr">
              <a:buNone/>
              <a:defRPr sz="2397"/>
            </a:lvl3pPr>
            <a:lvl4pPr marL="1826560" indent="0" algn="ctr">
              <a:buNone/>
              <a:defRPr sz="2131"/>
            </a:lvl4pPr>
            <a:lvl5pPr marL="2435413" indent="0" algn="ctr">
              <a:buNone/>
              <a:defRPr sz="2131"/>
            </a:lvl5pPr>
            <a:lvl6pPr marL="3044266" indent="0" algn="ctr">
              <a:buNone/>
              <a:defRPr sz="2131"/>
            </a:lvl6pPr>
            <a:lvl7pPr marL="3653119" indent="0" algn="ctr">
              <a:buNone/>
              <a:defRPr sz="2131"/>
            </a:lvl7pPr>
            <a:lvl8pPr marL="4261973" indent="0" algn="ctr">
              <a:buNone/>
              <a:defRPr sz="2131"/>
            </a:lvl8pPr>
            <a:lvl9pPr marL="4870826" indent="0" algn="ctr">
              <a:buNone/>
              <a:defRPr sz="2131"/>
            </a:lvl9pPr>
          </a:lstStyle>
          <a:p>
            <a:r>
              <a:rPr lang="es-MX" dirty="0"/>
              <a:t>Haz clic para editar el estilo de subtítulo del patrón</a:t>
            </a:r>
            <a:endParaRPr lang="en-US" dirty="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5A4CC2C8-A092-AC72-25D8-EF8209D0681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21096" y="404531"/>
            <a:ext cx="9883987" cy="845623"/>
          </a:xfrm>
          <a:prstGeom prst="rect">
            <a:avLst/>
          </a:prstGeom>
        </p:spPr>
        <p:txBody>
          <a:bodyPr anchor="b"/>
          <a:lstStyle>
            <a:lvl1pPr algn="l">
              <a:defRPr sz="2930" b="1" i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r>
              <a:rPr lang="es-MX" dirty="0"/>
              <a:t>HAZ CLIC PARA MODIFICAR EL ESTILO DE TÍTULO DEL PATRÓN</a:t>
            </a:r>
            <a:endParaRPr lang="en-US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C9901BD8-ECB7-40B4-BAB1-E0A8866FFC1F}"/>
              </a:ext>
            </a:extLst>
          </p:cNvPr>
          <p:cNvSpPr txBox="1"/>
          <p:nvPr userDrawn="1"/>
        </p:nvSpPr>
        <p:spPr>
          <a:xfrm>
            <a:off x="5545169" y="6619363"/>
            <a:ext cx="117468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L" sz="1200" b="1" i="0">
                <a:solidFill>
                  <a:schemeClr val="bg1"/>
                </a:solidFill>
                <a:effectLst/>
                <a:latin typeface="Century Gothic" panose="020B0502020202020204" pitchFamily="34" charset="0"/>
              </a:rPr>
              <a:t>PÚBLICO</a:t>
            </a:r>
            <a:endParaRPr lang="es-MX" sz="12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661160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FBA04-84D3-4692-8DF2-BDFEE2D54676}" type="datetimeFigureOut">
              <a:rPr lang="es-CL" smtClean="0"/>
              <a:t>04-10-24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41A11-0340-4F37-82EE-A482074A25F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97887025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Holder 6">
            <a:extLst>
              <a:ext uri="{FF2B5EF4-FFF2-40B4-BE49-F238E27FC236}">
                <a16:creationId xmlns:a16="http://schemas.microsoft.com/office/drawing/2014/main" id="{D6AFE957-C1FC-3D0B-DEA1-4224CB3C29A1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9042400" y="6188319"/>
            <a:ext cx="2804160" cy="16389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 sz="1065">
                <a:solidFill>
                  <a:srgbClr val="00033C"/>
                </a:solidFill>
              </a:defRPr>
            </a:lvl1pPr>
          </a:lstStyle>
          <a:p>
            <a:fld id="{B6F15528-21DE-4FAA-801E-634DDDAF4B2B}" type="slidenum">
              <a:rPr lang="es-CL" smtClean="0"/>
              <a:pPr/>
              <a:t>‹Nº›</a:t>
            </a:fld>
            <a:endParaRPr lang="es-CL" sz="1065"/>
          </a:p>
        </p:txBody>
      </p:sp>
      <p:sp>
        <p:nvSpPr>
          <p:cNvPr id="9" name="Holder 4">
            <a:extLst>
              <a:ext uri="{FF2B5EF4-FFF2-40B4-BE49-F238E27FC236}">
                <a16:creationId xmlns:a16="http://schemas.microsoft.com/office/drawing/2014/main" id="{3CE72056-4B23-AC1A-07DE-734C58F6F04B}"/>
              </a:ext>
            </a:extLst>
          </p:cNvPr>
          <p:cNvSpPr>
            <a:spLocks noGrp="1"/>
          </p:cNvSpPr>
          <p:nvPr>
            <p:ph sz="half" idx="3"/>
          </p:nvPr>
        </p:nvSpPr>
        <p:spPr>
          <a:xfrm>
            <a:off x="3962401" y="3949280"/>
            <a:ext cx="4457260" cy="13849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s-ES"/>
          </a:p>
          <a:p>
            <a:endParaRPr lang="es-CL"/>
          </a:p>
          <a:p>
            <a:endParaRPr lang="es-CL"/>
          </a:p>
          <a:p>
            <a:endParaRPr lang="es-CL"/>
          </a:p>
          <a:p>
            <a:endParaRPr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E737A926-9965-2300-777D-6EC37D6C722C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421096" y="1167766"/>
            <a:ext cx="9883987" cy="50737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397" b="0" i="0">
                <a:solidFill>
                  <a:srgbClr val="00033C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608853" indent="0" algn="ctr">
              <a:buNone/>
              <a:defRPr sz="2663"/>
            </a:lvl2pPr>
            <a:lvl3pPr marL="1217706" indent="0" algn="ctr">
              <a:buNone/>
              <a:defRPr sz="2397"/>
            </a:lvl3pPr>
            <a:lvl4pPr marL="1826560" indent="0" algn="ctr">
              <a:buNone/>
              <a:defRPr sz="2131"/>
            </a:lvl4pPr>
            <a:lvl5pPr marL="2435413" indent="0" algn="ctr">
              <a:buNone/>
              <a:defRPr sz="2131"/>
            </a:lvl5pPr>
            <a:lvl6pPr marL="3044266" indent="0" algn="ctr">
              <a:buNone/>
              <a:defRPr sz="2131"/>
            </a:lvl6pPr>
            <a:lvl7pPr marL="3653119" indent="0" algn="ctr">
              <a:buNone/>
              <a:defRPr sz="2131"/>
            </a:lvl7pPr>
            <a:lvl8pPr marL="4261973" indent="0" algn="ctr">
              <a:buNone/>
              <a:defRPr sz="2131"/>
            </a:lvl8pPr>
            <a:lvl9pPr marL="4870826" indent="0" algn="ctr">
              <a:buNone/>
              <a:defRPr sz="2131"/>
            </a:lvl9pPr>
          </a:lstStyle>
          <a:p>
            <a:r>
              <a:rPr lang="es-MX"/>
              <a:t>Haz clic para editar el estilo de subtítulo del patrón</a:t>
            </a:r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F961DB-47AF-EE67-C82C-C92ED96CD55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21096" y="404531"/>
            <a:ext cx="9883987" cy="845623"/>
          </a:xfrm>
          <a:prstGeom prst="rect">
            <a:avLst/>
          </a:prstGeom>
        </p:spPr>
        <p:txBody>
          <a:bodyPr anchor="b"/>
          <a:lstStyle>
            <a:lvl1pPr algn="l">
              <a:defRPr sz="2930" b="1" i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r>
              <a:rPr lang="es-MX"/>
              <a:t>HAZ CLIC PARA MODIFICAR EL ESTILO DE TÍTULO DEL PATRÓN</a:t>
            </a:r>
            <a:endParaRPr lang="en-US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1E852429-7279-DC51-ABEA-FC12E4251F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1096" y="1751034"/>
            <a:ext cx="9883987" cy="167796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1" b="0" i="0">
                <a:solidFill>
                  <a:srgbClr val="00033C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608853" indent="0">
              <a:buNone/>
              <a:defRPr sz="2663">
                <a:solidFill>
                  <a:schemeClr val="tx1">
                    <a:tint val="75000"/>
                  </a:schemeClr>
                </a:solidFill>
              </a:defRPr>
            </a:lvl2pPr>
            <a:lvl3pPr marL="1217706" indent="0">
              <a:buNone/>
              <a:defRPr sz="2397">
                <a:solidFill>
                  <a:schemeClr val="tx1">
                    <a:tint val="75000"/>
                  </a:schemeClr>
                </a:solidFill>
              </a:defRPr>
            </a:lvl3pPr>
            <a:lvl4pPr marL="1826560" indent="0">
              <a:buNone/>
              <a:defRPr sz="2131">
                <a:solidFill>
                  <a:schemeClr val="tx1">
                    <a:tint val="75000"/>
                  </a:schemeClr>
                </a:solidFill>
              </a:defRPr>
            </a:lvl4pPr>
            <a:lvl5pPr marL="2435413" indent="0">
              <a:buNone/>
              <a:defRPr sz="2131">
                <a:solidFill>
                  <a:schemeClr val="tx1">
                    <a:tint val="75000"/>
                  </a:schemeClr>
                </a:solidFill>
              </a:defRPr>
            </a:lvl5pPr>
            <a:lvl6pPr marL="3044266" indent="0">
              <a:buNone/>
              <a:defRPr sz="2131">
                <a:solidFill>
                  <a:schemeClr val="tx1">
                    <a:tint val="75000"/>
                  </a:schemeClr>
                </a:solidFill>
              </a:defRPr>
            </a:lvl6pPr>
            <a:lvl7pPr marL="3653119" indent="0">
              <a:buNone/>
              <a:defRPr sz="2131">
                <a:solidFill>
                  <a:schemeClr val="tx1">
                    <a:tint val="75000"/>
                  </a:schemeClr>
                </a:solidFill>
              </a:defRPr>
            </a:lvl7pPr>
            <a:lvl8pPr marL="4261973" indent="0">
              <a:buNone/>
              <a:defRPr sz="2131">
                <a:solidFill>
                  <a:schemeClr val="tx1">
                    <a:tint val="75000"/>
                  </a:schemeClr>
                </a:solidFill>
              </a:defRPr>
            </a:lvl8pPr>
            <a:lvl9pPr marL="4870826" indent="0">
              <a:buNone/>
              <a:defRPr sz="213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C9901BD8-ECB7-40B4-BAB1-E0A8866FFC1F}"/>
              </a:ext>
            </a:extLst>
          </p:cNvPr>
          <p:cNvSpPr txBox="1"/>
          <p:nvPr userDrawn="1"/>
        </p:nvSpPr>
        <p:spPr>
          <a:xfrm>
            <a:off x="5545169" y="6619363"/>
            <a:ext cx="117468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L" sz="1200" b="1" i="0">
                <a:solidFill>
                  <a:schemeClr val="tx2">
                    <a:lumMod val="50000"/>
                  </a:schemeClr>
                </a:solidFill>
                <a:effectLst/>
                <a:latin typeface="Century Gothic" panose="020B0502020202020204" pitchFamily="34" charset="0"/>
              </a:rPr>
              <a:t>PÚBLICO</a:t>
            </a:r>
            <a:endParaRPr lang="es-MX" sz="120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898149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Holder 6">
            <a:extLst>
              <a:ext uri="{FF2B5EF4-FFF2-40B4-BE49-F238E27FC236}">
                <a16:creationId xmlns:a16="http://schemas.microsoft.com/office/drawing/2014/main" id="{D6AFE957-C1FC-3D0B-DEA1-4224CB3C29A1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9042400" y="6188319"/>
            <a:ext cx="2804160" cy="16389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 sz="1065">
                <a:solidFill>
                  <a:srgbClr val="00033C"/>
                </a:solidFill>
              </a:defRPr>
            </a:lvl1pPr>
          </a:lstStyle>
          <a:p>
            <a:fld id="{B6F15528-21DE-4FAA-801E-634DDDAF4B2B}" type="slidenum">
              <a:rPr lang="es-CL" smtClean="0"/>
              <a:pPr/>
              <a:t>‹Nº›</a:t>
            </a:fld>
            <a:endParaRPr lang="es-CL" sz="1065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F961DB-47AF-EE67-C82C-C92ED96CD55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21096" y="404531"/>
            <a:ext cx="9883987" cy="845623"/>
          </a:xfrm>
          <a:prstGeom prst="rect">
            <a:avLst/>
          </a:prstGeom>
        </p:spPr>
        <p:txBody>
          <a:bodyPr anchor="b"/>
          <a:lstStyle>
            <a:lvl1pPr algn="l">
              <a:defRPr sz="2930" b="1" i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r>
              <a:rPr lang="es-MX"/>
              <a:t>HAZ CLIC PARA MODIFICAR EL ESTILO DE TÍTULO DEL PATRÓN</a:t>
            </a:r>
            <a:endParaRPr lang="en-US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C9901BD8-ECB7-40B4-BAB1-E0A8866FFC1F}"/>
              </a:ext>
            </a:extLst>
          </p:cNvPr>
          <p:cNvSpPr txBox="1"/>
          <p:nvPr userDrawn="1"/>
        </p:nvSpPr>
        <p:spPr>
          <a:xfrm>
            <a:off x="5545169" y="6619363"/>
            <a:ext cx="117468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L" sz="1200" b="1" i="0">
                <a:solidFill>
                  <a:schemeClr val="tx2">
                    <a:lumMod val="50000"/>
                  </a:schemeClr>
                </a:solidFill>
                <a:effectLst/>
                <a:latin typeface="Century Gothic" panose="020B0502020202020204" pitchFamily="34" charset="0"/>
              </a:rPr>
              <a:t>PÚBLICO</a:t>
            </a:r>
            <a:endParaRPr lang="es-MX" sz="120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551441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DIAPOSITIVA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older 3">
            <a:extLst>
              <a:ext uri="{FF2B5EF4-FFF2-40B4-BE49-F238E27FC236}">
                <a16:creationId xmlns:a16="http://schemas.microsoft.com/office/drawing/2014/main" id="{92E092D0-C383-8B12-BC7D-3E6C82A5E6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2312778"/>
            <a:ext cx="4572000" cy="348403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s-ES"/>
          </a:p>
          <a:p>
            <a:endParaRPr lang="es-CL"/>
          </a:p>
          <a:p>
            <a:endParaRPr lang="es-CL"/>
          </a:p>
          <a:p>
            <a:endParaRPr lang="es-CL"/>
          </a:p>
          <a:p>
            <a:endParaRPr lang="es-CL"/>
          </a:p>
          <a:p>
            <a:endParaRPr lang="es-CL"/>
          </a:p>
          <a:p>
            <a:endParaRPr/>
          </a:p>
        </p:txBody>
      </p:sp>
      <p:sp>
        <p:nvSpPr>
          <p:cNvPr id="2" name="Holder 6">
            <a:extLst>
              <a:ext uri="{FF2B5EF4-FFF2-40B4-BE49-F238E27FC236}">
                <a16:creationId xmlns:a16="http://schemas.microsoft.com/office/drawing/2014/main" id="{D0286B4F-6CB3-17E0-40D8-237A86180E90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9042400" y="6188346"/>
            <a:ext cx="2804160" cy="16389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 sz="1065">
                <a:solidFill>
                  <a:srgbClr val="00033C"/>
                </a:solidFill>
              </a:defRPr>
            </a:lvl1pPr>
          </a:lstStyle>
          <a:p>
            <a:fld id="{B6F15528-21DE-4FAA-801E-634DDDAF4B2B}" type="slidenum">
              <a:rPr lang="es-CL" smtClean="0"/>
              <a:pPr/>
              <a:t>‹Nº›</a:t>
            </a:fld>
            <a:endParaRPr lang="es-CL" sz="1065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472E9DCC-9848-F300-2C71-DB9BDB14CA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1096" y="2298439"/>
            <a:ext cx="5359400" cy="2596473"/>
          </a:xfrm>
          <a:prstGeom prst="rect">
            <a:avLst/>
          </a:prstGeom>
        </p:spPr>
        <p:txBody>
          <a:bodyPr/>
          <a:lstStyle>
            <a:lvl1pPr marL="228320" indent="-228320">
              <a:buFont typeface="Arial" panose="020B0604020202020204" pitchFamily="34" charset="0"/>
              <a:buChar char="•"/>
              <a:defRPr sz="1864" b="0" i="0">
                <a:solidFill>
                  <a:srgbClr val="00033C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837173" indent="-228320">
              <a:buFont typeface="Arial" panose="020B0604020202020204" pitchFamily="34" charset="0"/>
              <a:buChar char="•"/>
              <a:defRPr sz="1864" b="0" i="0">
                <a:solidFill>
                  <a:srgbClr val="00033C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2pPr>
            <a:lvl3pPr marL="1446026" indent="-228320">
              <a:buFont typeface="Arial" panose="020B0604020202020204" pitchFamily="34" charset="0"/>
              <a:buChar char="•"/>
              <a:defRPr sz="1864" b="0" i="0">
                <a:solidFill>
                  <a:srgbClr val="00033C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3pPr>
            <a:lvl4pPr marL="2054880" indent="-228320">
              <a:buFont typeface="Arial" panose="020B0604020202020204" pitchFamily="34" charset="0"/>
              <a:buChar char="•"/>
              <a:defRPr sz="1864" b="0" i="0">
                <a:solidFill>
                  <a:srgbClr val="00033C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4pPr>
            <a:lvl5pPr marL="2663733" indent="-228320">
              <a:buFont typeface="Arial" panose="020B0604020202020204" pitchFamily="34" charset="0"/>
              <a:buChar char="•"/>
              <a:defRPr sz="1864" b="0" i="0">
                <a:solidFill>
                  <a:srgbClr val="00033C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DDD8B89-67E0-E8D9-8D14-B90D4D237E02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421096" y="1167766"/>
            <a:ext cx="9883987" cy="50737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397" b="0" i="0">
                <a:solidFill>
                  <a:srgbClr val="00033C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608853" indent="0" algn="ctr">
              <a:buNone/>
              <a:defRPr sz="2663"/>
            </a:lvl2pPr>
            <a:lvl3pPr marL="1217706" indent="0" algn="ctr">
              <a:buNone/>
              <a:defRPr sz="2397"/>
            </a:lvl3pPr>
            <a:lvl4pPr marL="1826560" indent="0" algn="ctr">
              <a:buNone/>
              <a:defRPr sz="2131"/>
            </a:lvl4pPr>
            <a:lvl5pPr marL="2435413" indent="0" algn="ctr">
              <a:buNone/>
              <a:defRPr sz="2131"/>
            </a:lvl5pPr>
            <a:lvl6pPr marL="3044266" indent="0" algn="ctr">
              <a:buNone/>
              <a:defRPr sz="2131"/>
            </a:lvl6pPr>
            <a:lvl7pPr marL="3653119" indent="0" algn="ctr">
              <a:buNone/>
              <a:defRPr sz="2131"/>
            </a:lvl7pPr>
            <a:lvl8pPr marL="4261973" indent="0" algn="ctr">
              <a:buNone/>
              <a:defRPr sz="2131"/>
            </a:lvl8pPr>
            <a:lvl9pPr marL="4870826" indent="0" algn="ctr">
              <a:buNone/>
              <a:defRPr sz="2131"/>
            </a:lvl9pPr>
          </a:lstStyle>
          <a:p>
            <a:r>
              <a:rPr lang="es-MX"/>
              <a:t>Haz clic para editar el estilo de subtítulo del patrón</a:t>
            </a:r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2446062-5A12-F0DD-4B59-DBF0AA10FBA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21096" y="404531"/>
            <a:ext cx="9883987" cy="845623"/>
          </a:xfrm>
          <a:prstGeom prst="rect">
            <a:avLst/>
          </a:prstGeom>
        </p:spPr>
        <p:txBody>
          <a:bodyPr anchor="b"/>
          <a:lstStyle>
            <a:lvl1pPr algn="l">
              <a:defRPr sz="2930" b="1" i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r>
              <a:rPr lang="es-MX"/>
              <a:t>HAZ CLIC PARA MODIFICAR EL ESTILO DE TÍTULO DEL PATRÓN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45149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8CD4CBF-04A6-7C22-EB12-FD381A00B7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BBB72A5-47D6-0D43-082F-4F852D7F00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187D347-BA38-2F08-63AC-12386CC766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6AF4B-7BF5-4106-8797-DA531837CDAE}" type="datetimeFigureOut">
              <a:rPr lang="es-CL" smtClean="0"/>
              <a:t>04-10-24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F46092E-ABE7-F860-9B4B-BD323E1F2C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B87DCCE-3FD5-7CC6-927C-AB5A1E6A4C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86873-A58D-4163-ADA4-2E97EFCAF8FB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50083015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551B4E5-E80A-8A5E-C6BB-52465E0771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63FD4B8-B156-A96A-5FB8-F9FF5BAA32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F867C4E-4089-96F9-DC75-E57F2BD8F2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6AF4B-7BF5-4106-8797-DA531837CDAE}" type="datetimeFigureOut">
              <a:rPr lang="es-CL" smtClean="0"/>
              <a:t>04-10-24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1C58ED0-7D16-20E5-95EC-9DBCAE83A1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88EBE54-0026-9D15-42FA-EA0E029BF0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86873-A58D-4163-ADA4-2E97EFCAF8FB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63348468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18C6BAB-F42A-BB50-927E-10172E6840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7141F04-186E-FADC-200E-F0FB63B070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9CA3A07-0A16-1E8A-FE5F-04AC78BE77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6AF4B-7BF5-4106-8797-DA531837CDAE}" type="datetimeFigureOut">
              <a:rPr lang="es-CL" smtClean="0"/>
              <a:t>04-10-24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6B8CA4C-7597-38C5-D747-F5AA33C45B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4741489-7047-1762-61F4-6B87FC6A5B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86873-A58D-4163-ADA4-2E97EFCAF8FB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98000070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EA9D8ED-3F40-6FC0-EFE4-FB801EB9B8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9831043-4930-C578-8D2E-192D3D2191A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8C23BD23-9B09-5E9E-FE1F-EB3542024E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BBAF54B-D470-4773-AA41-E1F7918B60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6AF4B-7BF5-4106-8797-DA531837CDAE}" type="datetimeFigureOut">
              <a:rPr lang="es-CL" smtClean="0"/>
              <a:t>04-10-24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E496531-90DF-AF7E-BC18-FC06AD7187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C408AC5-E1F8-A57F-CF08-A48AC95BB0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86873-A58D-4163-ADA4-2E97EFCAF8FB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04976897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5F3C58C-6019-99B4-27AF-CC68A14B14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D05DE5E-9C8C-8237-D212-DC905B467C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8511316C-FED9-4D4C-6260-97B389BB88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235B2AF3-9D90-DDF0-70DB-3899721BC8A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162510B1-9E0D-D5DA-0899-C845F9DDB19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0E5C97B4-01C1-6E63-F6E3-4224AA4D46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6AF4B-7BF5-4106-8797-DA531837CDAE}" type="datetimeFigureOut">
              <a:rPr lang="es-CL" smtClean="0"/>
              <a:t>04-10-24</a:t>
            </a:fld>
            <a:endParaRPr lang="es-CL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EFE6806F-933E-F096-7352-56BC28A15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F3EFD702-25F9-24B4-489B-D8CB8E25BC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86873-A58D-4163-ADA4-2E97EFCAF8FB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64504663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8C60CB6-C7BC-1402-516B-DE44CFF683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B537B328-1FFA-8309-743A-5B69705374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6AF4B-7BF5-4106-8797-DA531837CDAE}" type="datetimeFigureOut">
              <a:rPr lang="es-CL" smtClean="0"/>
              <a:t>04-10-24</a:t>
            </a:fld>
            <a:endParaRPr lang="es-CL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41A1EB1A-3D23-7872-2FEA-DA09D8C566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96CE95D8-1E18-1A5A-C523-F579EB50C6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86873-A58D-4163-ADA4-2E97EFCAF8FB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5800659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RAPORTADA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C9901BD8-ECB7-40B4-BAB1-E0A8866FFC1F}"/>
              </a:ext>
            </a:extLst>
          </p:cNvPr>
          <p:cNvSpPr txBox="1"/>
          <p:nvPr userDrawn="1"/>
        </p:nvSpPr>
        <p:spPr>
          <a:xfrm>
            <a:off x="5545169" y="6619363"/>
            <a:ext cx="117468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L" sz="1200" b="1" i="0">
                <a:solidFill>
                  <a:schemeClr val="bg1"/>
                </a:solidFill>
                <a:effectLst/>
                <a:latin typeface="Century Gothic" panose="020B0502020202020204" pitchFamily="34" charset="0"/>
              </a:rPr>
              <a:t>PÚBLICO</a:t>
            </a:r>
            <a:endParaRPr lang="es-MX" sz="12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987515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0799F793-89BF-159E-A2C7-4282B325A8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6AF4B-7BF5-4106-8797-DA531837CDAE}" type="datetimeFigureOut">
              <a:rPr lang="es-CL" smtClean="0"/>
              <a:t>04-10-24</a:t>
            </a:fld>
            <a:endParaRPr lang="es-CL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8C0EAE86-1420-63C1-8EAC-0F77E56CEF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BA896B62-74DC-8EC0-CA41-728FB2CA5A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86873-A58D-4163-ADA4-2E97EFCAF8FB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91609533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8FD1FA1-C264-92D0-57BB-B813CFEFD0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095A8E7-A564-1755-B378-9CEA10BEEE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3760F01F-905D-E81A-BF9C-1A433E28D1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724F878-9F37-AF2B-526C-6BF80765A4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6AF4B-7BF5-4106-8797-DA531837CDAE}" type="datetimeFigureOut">
              <a:rPr lang="es-CL" smtClean="0"/>
              <a:t>04-10-24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5DD43BC-3F10-1F01-D4E4-D738E201BC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EC55EB4-2A03-BF3B-B428-801DC2581A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86873-A58D-4163-ADA4-2E97EFCAF8FB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26826221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668150F-5961-07A9-36BB-F06341213D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085EE6C7-95AD-2BF2-D016-02FB124F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6B1D707D-E0BE-7EC9-7C72-C58406B8F9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BEAD34C-3F3F-E53D-6257-CB5A3B251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6AF4B-7BF5-4106-8797-DA531837CDAE}" type="datetimeFigureOut">
              <a:rPr lang="es-CL" smtClean="0"/>
              <a:t>04-10-24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BFD81B6-24C4-BB1B-74AC-7FFC3DE965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F67DDFF6-CBC5-40AF-E537-4AFCBA954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86873-A58D-4163-ADA4-2E97EFCAF8FB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58326532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8716393-34A5-81B8-0F5D-3FBAE06FA4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3526620-B7BF-E7F2-3EFF-8DE037B0F9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8390C81-AF0E-393A-C650-57548873E8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6AF4B-7BF5-4106-8797-DA531837CDAE}" type="datetimeFigureOut">
              <a:rPr lang="es-CL" smtClean="0"/>
              <a:t>04-10-24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4E75762-3688-8CF4-909D-E18186A1FB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E47ED6F-5189-33D7-E81C-18871D6FC3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86873-A58D-4163-ADA4-2E97EFCAF8FB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58259413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4445C808-4A4F-453E-F043-6267F1D2C5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9CD9B482-3449-95C4-3D9F-DD5686B453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9433384-66F4-D55B-FB20-FACF4B594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6AF4B-7BF5-4106-8797-DA531837CDAE}" type="datetimeFigureOut">
              <a:rPr lang="es-CL" smtClean="0"/>
              <a:t>04-10-24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9A40964-62E7-375D-31C1-9F43A188EC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92DD96D-B441-B9DF-D179-2188715BC5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86873-A58D-4163-ADA4-2E97EFCAF8FB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13237567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Holder 6">
            <a:extLst>
              <a:ext uri="{FF2B5EF4-FFF2-40B4-BE49-F238E27FC236}">
                <a16:creationId xmlns:a16="http://schemas.microsoft.com/office/drawing/2014/main" id="{D6AFE957-C1FC-3D0B-DEA1-4224CB3C29A1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9042400" y="6188319"/>
            <a:ext cx="2804160" cy="16389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 sz="1065">
                <a:solidFill>
                  <a:srgbClr val="00033C"/>
                </a:solidFill>
              </a:defRPr>
            </a:lvl1pPr>
          </a:lstStyle>
          <a:p>
            <a:fld id="{B6F15528-21DE-4FAA-801E-634DDDAF4B2B}" type="slidenum">
              <a:rPr lang="es-CL" smtClean="0"/>
              <a:pPr/>
              <a:t>‹Nº›</a:t>
            </a:fld>
            <a:endParaRPr lang="es-CL" sz="1065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F961DB-47AF-EE67-C82C-C92ED96CD55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21096" y="404531"/>
            <a:ext cx="9883987" cy="845623"/>
          </a:xfrm>
          <a:prstGeom prst="rect">
            <a:avLst/>
          </a:prstGeom>
        </p:spPr>
        <p:txBody>
          <a:bodyPr anchor="b"/>
          <a:lstStyle>
            <a:lvl1pPr algn="l">
              <a:defRPr sz="2930" b="1" i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r>
              <a:rPr lang="es-MX"/>
              <a:t>HAZ CLIC PARA MODIFICAR EL ESTILO DE TÍTULO DEL PATRÓN</a:t>
            </a:r>
            <a:endParaRPr lang="en-US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C9901BD8-ECB7-40B4-BAB1-E0A8866FFC1F}"/>
              </a:ext>
            </a:extLst>
          </p:cNvPr>
          <p:cNvSpPr txBox="1"/>
          <p:nvPr userDrawn="1"/>
        </p:nvSpPr>
        <p:spPr>
          <a:xfrm>
            <a:off x="5545169" y="6619363"/>
            <a:ext cx="117468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L" sz="1200" b="1" i="0">
                <a:solidFill>
                  <a:schemeClr val="tx2">
                    <a:lumMod val="50000"/>
                  </a:schemeClr>
                </a:solidFill>
                <a:effectLst/>
                <a:latin typeface="Century Gothic" panose="020B0502020202020204" pitchFamily="34" charset="0"/>
              </a:rPr>
              <a:t>PÚBLICO</a:t>
            </a:r>
            <a:endParaRPr lang="es-MX" sz="120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27566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B67CCD7-C4B4-4847-A9A8-788CC1909E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116DD6E5-3430-E84A-8024-FC32C00973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7D1E742-3AB9-E44C-82F8-0A1E29925E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1FC1A2-4985-9340-B28F-B0717129460C}" type="datetimeFigureOut">
              <a:rPr lang="es-CL" smtClean="0"/>
              <a:pPr/>
              <a:t>04-10-24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FABD04B-C3F2-A944-AEC8-BEFB74CB04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BF082F6-41AA-C94F-B9C6-63EFFA7C5D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14A53F-5718-CA43-A37B-F8B7D11644CE}" type="slidenum">
              <a:rPr lang="es-CL" smtClean="0"/>
              <a:pPr/>
              <a:t>‹Nº›</a:t>
            </a:fld>
            <a:endParaRPr lang="es-CL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C9901BD8-ECB7-40B4-BAB1-E0A8866FFC1F}"/>
              </a:ext>
            </a:extLst>
          </p:cNvPr>
          <p:cNvSpPr txBox="1"/>
          <p:nvPr userDrawn="1"/>
        </p:nvSpPr>
        <p:spPr>
          <a:xfrm>
            <a:off x="5545169" y="6619363"/>
            <a:ext cx="117468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L" sz="1200" b="1" i="0">
                <a:solidFill>
                  <a:schemeClr val="bg1"/>
                </a:solidFill>
                <a:effectLst/>
                <a:latin typeface="Century Gothic" panose="020B0502020202020204" pitchFamily="34" charset="0"/>
              </a:rPr>
              <a:t>PÚBLICO</a:t>
            </a:r>
            <a:endParaRPr lang="es-MX" sz="12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3410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jp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image" Target="../media/image8.jpg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slideLayout" Target="../slideLayouts/slideLayout43.xml"/><Relationship Id="rId18" Type="http://schemas.openxmlformats.org/officeDocument/2006/relationships/image" Target="../media/image8.jpg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32.xml"/><Relationship Id="rId16" Type="http://schemas.openxmlformats.org/officeDocument/2006/relationships/slideLayout" Target="../slideLayouts/slideLayout46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slideLayout" Target="../slideLayouts/slideLayout4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slideLayout" Target="../slideLayouts/slideLayout59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5" Type="http://schemas.openxmlformats.org/officeDocument/2006/relationships/image" Target="../media/image14.jpeg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slideLayout" Target="../slideLayouts/slideLayout72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2" Type="http://schemas.openxmlformats.org/officeDocument/2006/relationships/slideLayout" Target="../slideLayouts/slideLayout61.xml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Relationship Id="rId14" Type="http://schemas.openxmlformats.org/officeDocument/2006/relationships/slideLayout" Target="../slideLayouts/slideLayout7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76.xml"/><Relationship Id="rId7" Type="http://schemas.openxmlformats.org/officeDocument/2006/relationships/slideLayout" Target="../slideLayouts/slideLayout80.xml"/><Relationship Id="rId12" Type="http://schemas.openxmlformats.org/officeDocument/2006/relationships/slideLayout" Target="../slideLayouts/slideLayout85.xml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4.xml"/><Relationship Id="rId5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83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Relationship Id="rId14" Type="http://schemas.openxmlformats.org/officeDocument/2006/relationships/image" Target="../media/image16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98515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8" r:id="rId1"/>
    <p:sldLayoutId id="2147483869" r:id="rId2"/>
    <p:sldLayoutId id="2147483870" r:id="rId3"/>
    <p:sldLayoutId id="2147483871" r:id="rId4"/>
    <p:sldLayoutId id="2147483872" r:id="rId5"/>
    <p:sldLayoutId id="2147483873" r:id="rId6"/>
    <p:sldLayoutId id="2147483874" r:id="rId7"/>
    <p:sldLayoutId id="2147483875" r:id="rId8"/>
    <p:sldLayoutId id="2147483876" r:id="rId9"/>
    <p:sldLayoutId id="2147483877" r:id="rId10"/>
    <p:sldLayoutId id="2147483878" r:id="rId11"/>
    <p:sldLayoutId id="2147483879" r:id="rId12"/>
    <p:sldLayoutId id="2147483880" r:id="rId13"/>
    <p:sldLayoutId id="2147483881" r:id="rId14"/>
    <p:sldLayoutId id="2147483882" r:id="rId15"/>
    <p:sldLayoutId id="2147483883" r:id="rId16"/>
    <p:sldLayoutId id="2147483884" r:id="rId17"/>
    <p:sldLayoutId id="2147483810" r:id="rId18"/>
    <p:sldLayoutId id="2147483916" r:id="rId19"/>
  </p:sldLayoutIdLst>
  <p:hf hdr="0" ftr="0" dt="0"/>
  <p:txStyles>
    <p:titleStyle>
      <a:lvl1pPr>
        <a:defRPr>
          <a:solidFill>
            <a:srgbClr val="00033C"/>
          </a:solidFill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608853">
        <a:defRPr>
          <a:latin typeface="+mn-lt"/>
          <a:ea typeface="+mn-ea"/>
          <a:cs typeface="+mn-cs"/>
        </a:defRPr>
      </a:lvl2pPr>
      <a:lvl3pPr marL="1217706">
        <a:defRPr>
          <a:latin typeface="+mn-lt"/>
          <a:ea typeface="+mn-ea"/>
          <a:cs typeface="+mn-cs"/>
        </a:defRPr>
      </a:lvl3pPr>
      <a:lvl4pPr marL="1826560">
        <a:defRPr>
          <a:latin typeface="+mn-lt"/>
          <a:ea typeface="+mn-ea"/>
          <a:cs typeface="+mn-cs"/>
        </a:defRPr>
      </a:lvl4pPr>
      <a:lvl5pPr marL="2435413">
        <a:defRPr>
          <a:latin typeface="+mn-lt"/>
          <a:ea typeface="+mn-ea"/>
          <a:cs typeface="+mn-cs"/>
        </a:defRPr>
      </a:lvl5pPr>
      <a:lvl6pPr marL="3044266">
        <a:defRPr>
          <a:latin typeface="+mn-lt"/>
          <a:ea typeface="+mn-ea"/>
          <a:cs typeface="+mn-cs"/>
        </a:defRPr>
      </a:lvl6pPr>
      <a:lvl7pPr marL="3653119">
        <a:defRPr>
          <a:latin typeface="+mn-lt"/>
          <a:ea typeface="+mn-ea"/>
          <a:cs typeface="+mn-cs"/>
        </a:defRPr>
      </a:lvl7pPr>
      <a:lvl8pPr marL="4261973">
        <a:defRPr>
          <a:latin typeface="+mn-lt"/>
          <a:ea typeface="+mn-ea"/>
          <a:cs typeface="+mn-cs"/>
        </a:defRPr>
      </a:lvl8pPr>
      <a:lvl9pPr marL="4870826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608853">
        <a:defRPr>
          <a:latin typeface="+mn-lt"/>
          <a:ea typeface="+mn-ea"/>
          <a:cs typeface="+mn-cs"/>
        </a:defRPr>
      </a:lvl2pPr>
      <a:lvl3pPr marL="1217706">
        <a:defRPr>
          <a:latin typeface="+mn-lt"/>
          <a:ea typeface="+mn-ea"/>
          <a:cs typeface="+mn-cs"/>
        </a:defRPr>
      </a:lvl3pPr>
      <a:lvl4pPr marL="1826560">
        <a:defRPr>
          <a:latin typeface="+mn-lt"/>
          <a:ea typeface="+mn-ea"/>
          <a:cs typeface="+mn-cs"/>
        </a:defRPr>
      </a:lvl4pPr>
      <a:lvl5pPr marL="2435413">
        <a:defRPr>
          <a:latin typeface="+mn-lt"/>
          <a:ea typeface="+mn-ea"/>
          <a:cs typeface="+mn-cs"/>
        </a:defRPr>
      </a:lvl5pPr>
      <a:lvl6pPr marL="3044266">
        <a:defRPr>
          <a:latin typeface="+mn-lt"/>
          <a:ea typeface="+mn-ea"/>
          <a:cs typeface="+mn-cs"/>
        </a:defRPr>
      </a:lvl6pPr>
      <a:lvl7pPr marL="3653119">
        <a:defRPr>
          <a:latin typeface="+mn-lt"/>
          <a:ea typeface="+mn-ea"/>
          <a:cs typeface="+mn-cs"/>
        </a:defRPr>
      </a:lvl7pPr>
      <a:lvl8pPr marL="4261973">
        <a:defRPr>
          <a:latin typeface="+mn-lt"/>
          <a:ea typeface="+mn-ea"/>
          <a:cs typeface="+mn-cs"/>
        </a:defRPr>
      </a:lvl8pPr>
      <a:lvl9pPr marL="4870826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82192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6" r:id="rId1"/>
    <p:sldLayoutId id="2147483887" r:id="rId2"/>
    <p:sldLayoutId id="2147483888" r:id="rId3"/>
    <p:sldLayoutId id="2147483889" r:id="rId4"/>
    <p:sldLayoutId id="2147483890" r:id="rId5"/>
    <p:sldLayoutId id="2147483891" r:id="rId6"/>
    <p:sldLayoutId id="2147483892" r:id="rId7"/>
    <p:sldLayoutId id="2147483893" r:id="rId8"/>
    <p:sldLayoutId id="2147483914" r:id="rId9"/>
    <p:sldLayoutId id="2147484000" r:id="rId10"/>
    <p:sldLayoutId id="2147484001" r:id="rId11"/>
  </p:sldLayoutIdLst>
  <p:hf hdr="0" ftr="0" dt="0"/>
  <p:txStyles>
    <p:titleStyle>
      <a:lvl1pPr>
        <a:defRPr>
          <a:solidFill>
            <a:srgbClr val="00033C"/>
          </a:solidFill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608853">
        <a:defRPr>
          <a:latin typeface="+mn-lt"/>
          <a:ea typeface="+mn-ea"/>
          <a:cs typeface="+mn-cs"/>
        </a:defRPr>
      </a:lvl2pPr>
      <a:lvl3pPr marL="1217706">
        <a:defRPr>
          <a:latin typeface="+mn-lt"/>
          <a:ea typeface="+mn-ea"/>
          <a:cs typeface="+mn-cs"/>
        </a:defRPr>
      </a:lvl3pPr>
      <a:lvl4pPr marL="1826560">
        <a:defRPr>
          <a:latin typeface="+mn-lt"/>
          <a:ea typeface="+mn-ea"/>
          <a:cs typeface="+mn-cs"/>
        </a:defRPr>
      </a:lvl4pPr>
      <a:lvl5pPr marL="2435413">
        <a:defRPr>
          <a:latin typeface="+mn-lt"/>
          <a:ea typeface="+mn-ea"/>
          <a:cs typeface="+mn-cs"/>
        </a:defRPr>
      </a:lvl5pPr>
      <a:lvl6pPr marL="3044266">
        <a:defRPr>
          <a:latin typeface="+mn-lt"/>
          <a:ea typeface="+mn-ea"/>
          <a:cs typeface="+mn-cs"/>
        </a:defRPr>
      </a:lvl6pPr>
      <a:lvl7pPr marL="3653119">
        <a:defRPr>
          <a:latin typeface="+mn-lt"/>
          <a:ea typeface="+mn-ea"/>
          <a:cs typeface="+mn-cs"/>
        </a:defRPr>
      </a:lvl7pPr>
      <a:lvl8pPr marL="4261973">
        <a:defRPr>
          <a:latin typeface="+mn-lt"/>
          <a:ea typeface="+mn-ea"/>
          <a:cs typeface="+mn-cs"/>
        </a:defRPr>
      </a:lvl8pPr>
      <a:lvl9pPr marL="4870826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608853">
        <a:defRPr>
          <a:latin typeface="+mn-lt"/>
          <a:ea typeface="+mn-ea"/>
          <a:cs typeface="+mn-cs"/>
        </a:defRPr>
      </a:lvl2pPr>
      <a:lvl3pPr marL="1217706">
        <a:defRPr>
          <a:latin typeface="+mn-lt"/>
          <a:ea typeface="+mn-ea"/>
          <a:cs typeface="+mn-cs"/>
        </a:defRPr>
      </a:lvl3pPr>
      <a:lvl4pPr marL="1826560">
        <a:defRPr>
          <a:latin typeface="+mn-lt"/>
          <a:ea typeface="+mn-ea"/>
          <a:cs typeface="+mn-cs"/>
        </a:defRPr>
      </a:lvl4pPr>
      <a:lvl5pPr marL="2435413">
        <a:defRPr>
          <a:latin typeface="+mn-lt"/>
          <a:ea typeface="+mn-ea"/>
          <a:cs typeface="+mn-cs"/>
        </a:defRPr>
      </a:lvl5pPr>
      <a:lvl6pPr marL="3044266">
        <a:defRPr>
          <a:latin typeface="+mn-lt"/>
          <a:ea typeface="+mn-ea"/>
          <a:cs typeface="+mn-cs"/>
        </a:defRPr>
      </a:lvl6pPr>
      <a:lvl7pPr marL="3653119">
        <a:defRPr>
          <a:latin typeface="+mn-lt"/>
          <a:ea typeface="+mn-ea"/>
          <a:cs typeface="+mn-cs"/>
        </a:defRPr>
      </a:lvl7pPr>
      <a:lvl8pPr marL="4261973">
        <a:defRPr>
          <a:latin typeface="+mn-lt"/>
          <a:ea typeface="+mn-ea"/>
          <a:cs typeface="+mn-cs"/>
        </a:defRPr>
      </a:lvl8pPr>
      <a:lvl9pPr marL="4870826">
        <a:defRPr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20429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5" r:id="rId1"/>
    <p:sldLayoutId id="2147483896" r:id="rId2"/>
    <p:sldLayoutId id="2147483897" r:id="rId3"/>
    <p:sldLayoutId id="2147483898" r:id="rId4"/>
    <p:sldLayoutId id="2147483899" r:id="rId5"/>
    <p:sldLayoutId id="2147483900" r:id="rId6"/>
    <p:sldLayoutId id="2147483901" r:id="rId7"/>
    <p:sldLayoutId id="2147483902" r:id="rId8"/>
    <p:sldLayoutId id="2147483903" r:id="rId9"/>
    <p:sldLayoutId id="2147483906" r:id="rId10"/>
    <p:sldLayoutId id="2147483907" r:id="rId11"/>
    <p:sldLayoutId id="2147483908" r:id="rId12"/>
    <p:sldLayoutId id="2147483910" r:id="rId13"/>
    <p:sldLayoutId id="2147483912" r:id="rId14"/>
    <p:sldLayoutId id="2147483913" r:id="rId15"/>
    <p:sldLayoutId id="2147483915" r:id="rId16"/>
  </p:sldLayoutIdLst>
  <p:hf hdr="0" ftr="0" dt="0"/>
  <p:txStyles>
    <p:titleStyle>
      <a:lvl1pPr>
        <a:defRPr>
          <a:solidFill>
            <a:srgbClr val="00033C"/>
          </a:solidFill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608853">
        <a:defRPr>
          <a:latin typeface="+mn-lt"/>
          <a:ea typeface="+mn-ea"/>
          <a:cs typeface="+mn-cs"/>
        </a:defRPr>
      </a:lvl2pPr>
      <a:lvl3pPr marL="1217706">
        <a:defRPr>
          <a:latin typeface="+mn-lt"/>
          <a:ea typeface="+mn-ea"/>
          <a:cs typeface="+mn-cs"/>
        </a:defRPr>
      </a:lvl3pPr>
      <a:lvl4pPr marL="1826560">
        <a:defRPr>
          <a:latin typeface="+mn-lt"/>
          <a:ea typeface="+mn-ea"/>
          <a:cs typeface="+mn-cs"/>
        </a:defRPr>
      </a:lvl4pPr>
      <a:lvl5pPr marL="2435413">
        <a:defRPr>
          <a:latin typeface="+mn-lt"/>
          <a:ea typeface="+mn-ea"/>
          <a:cs typeface="+mn-cs"/>
        </a:defRPr>
      </a:lvl5pPr>
      <a:lvl6pPr marL="3044266">
        <a:defRPr>
          <a:latin typeface="+mn-lt"/>
          <a:ea typeface="+mn-ea"/>
          <a:cs typeface="+mn-cs"/>
        </a:defRPr>
      </a:lvl6pPr>
      <a:lvl7pPr marL="3653119">
        <a:defRPr>
          <a:latin typeface="+mn-lt"/>
          <a:ea typeface="+mn-ea"/>
          <a:cs typeface="+mn-cs"/>
        </a:defRPr>
      </a:lvl7pPr>
      <a:lvl8pPr marL="4261973">
        <a:defRPr>
          <a:latin typeface="+mn-lt"/>
          <a:ea typeface="+mn-ea"/>
          <a:cs typeface="+mn-cs"/>
        </a:defRPr>
      </a:lvl8pPr>
      <a:lvl9pPr marL="4870826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608853">
        <a:defRPr>
          <a:latin typeface="+mn-lt"/>
          <a:ea typeface="+mn-ea"/>
          <a:cs typeface="+mn-cs"/>
        </a:defRPr>
      </a:lvl2pPr>
      <a:lvl3pPr marL="1217706">
        <a:defRPr>
          <a:latin typeface="+mn-lt"/>
          <a:ea typeface="+mn-ea"/>
          <a:cs typeface="+mn-cs"/>
        </a:defRPr>
      </a:lvl3pPr>
      <a:lvl4pPr marL="1826560">
        <a:defRPr>
          <a:latin typeface="+mn-lt"/>
          <a:ea typeface="+mn-ea"/>
          <a:cs typeface="+mn-cs"/>
        </a:defRPr>
      </a:lvl4pPr>
      <a:lvl5pPr marL="2435413">
        <a:defRPr>
          <a:latin typeface="+mn-lt"/>
          <a:ea typeface="+mn-ea"/>
          <a:cs typeface="+mn-cs"/>
        </a:defRPr>
      </a:lvl5pPr>
      <a:lvl6pPr marL="3044266">
        <a:defRPr>
          <a:latin typeface="+mn-lt"/>
          <a:ea typeface="+mn-ea"/>
          <a:cs typeface="+mn-cs"/>
        </a:defRPr>
      </a:lvl6pPr>
      <a:lvl7pPr marL="3653119">
        <a:defRPr>
          <a:latin typeface="+mn-lt"/>
          <a:ea typeface="+mn-ea"/>
          <a:cs typeface="+mn-cs"/>
        </a:defRPr>
      </a:lvl7pPr>
      <a:lvl8pPr marL="4261973">
        <a:defRPr>
          <a:latin typeface="+mn-lt"/>
          <a:ea typeface="+mn-ea"/>
          <a:cs typeface="+mn-cs"/>
        </a:defRPr>
      </a:lvl8pPr>
      <a:lvl9pPr marL="4870826">
        <a:defRPr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50F0DAB8-8937-4CEE-F854-6376D48DF7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0F1FF54-3BB3-6FEB-F829-083C0F4909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8D5B0A7-34F3-09B3-D32A-26B124CD12F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8E92F4B-7C9B-4DCF-A966-AEF2BE0440D3}" type="datetimeFigureOut">
              <a:rPr lang="es-CL" smtClean="0"/>
              <a:t>04-10-24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9668008-E6CD-E8F1-9FAD-05AD058F99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F7E7E55-2281-2C3E-DDD5-F38805E2A3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79427E8-C194-44B1-9451-927A54DAF987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5186045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4" r:id="rId1"/>
    <p:sldLayoutId id="2147483945" r:id="rId2"/>
    <p:sldLayoutId id="2147483946" r:id="rId3"/>
    <p:sldLayoutId id="2147483947" r:id="rId4"/>
    <p:sldLayoutId id="2147483948" r:id="rId5"/>
    <p:sldLayoutId id="2147483949" r:id="rId6"/>
    <p:sldLayoutId id="2147483950" r:id="rId7"/>
    <p:sldLayoutId id="2147483951" r:id="rId8"/>
    <p:sldLayoutId id="2147483952" r:id="rId9"/>
    <p:sldLayoutId id="2147483953" r:id="rId10"/>
    <p:sldLayoutId id="2147483954" r:id="rId11"/>
    <p:sldLayoutId id="2147483955" r:id="rId12"/>
    <p:sldLayoutId id="2147483956" r:id="rId13"/>
  </p:sldLayoutIdLst>
  <p:txStyles>
    <p:titleStyle>
      <a:lvl1pPr algn="l" defTabSz="91444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91444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3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3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BFBA04-84D3-4692-8DF2-BDFEE2D54676}" type="datetimeFigureOut">
              <a:rPr lang="es-CL" smtClean="0"/>
              <a:t>04-10-24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41A11-0340-4F37-82EE-A482074A25F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7757203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8" r:id="rId1"/>
    <p:sldLayoutId id="2147483959" r:id="rId2"/>
    <p:sldLayoutId id="2147483960" r:id="rId3"/>
    <p:sldLayoutId id="2147483961" r:id="rId4"/>
    <p:sldLayoutId id="2147483962" r:id="rId5"/>
    <p:sldLayoutId id="2147483963" r:id="rId6"/>
    <p:sldLayoutId id="2147483964" r:id="rId7"/>
    <p:sldLayoutId id="2147483965" r:id="rId8"/>
    <p:sldLayoutId id="2147483966" r:id="rId9"/>
    <p:sldLayoutId id="2147483967" r:id="rId10"/>
    <p:sldLayoutId id="2147483968" r:id="rId11"/>
    <p:sldLayoutId id="2147483969" r:id="rId12"/>
    <p:sldLayoutId id="2147483970" r:id="rId13"/>
    <p:sldLayoutId id="214748397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CC98D257-A4CB-9287-FB1D-5AA047BFA7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33913A4-353E-CB08-D4FF-3057738470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617A8DA-E8F7-17B7-43A6-F44B104949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36AF4B-7BF5-4106-8797-DA531837CDAE}" type="datetimeFigureOut">
              <a:rPr lang="es-CL" smtClean="0"/>
              <a:t>04-10-24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1483DF3-800E-0DAC-621D-46ABD36BD2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7F3EC0F-5069-3FAD-AE6C-0169D9826B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386873-A58D-4163-ADA4-2E97EFCAF8FB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1177441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4" r:id="rId1"/>
    <p:sldLayoutId id="2147483975" r:id="rId2"/>
    <p:sldLayoutId id="2147483976" r:id="rId3"/>
    <p:sldLayoutId id="2147483977" r:id="rId4"/>
    <p:sldLayoutId id="2147483978" r:id="rId5"/>
    <p:sldLayoutId id="2147483979" r:id="rId6"/>
    <p:sldLayoutId id="2147483980" r:id="rId7"/>
    <p:sldLayoutId id="2147483981" r:id="rId8"/>
    <p:sldLayoutId id="2147483982" r:id="rId9"/>
    <p:sldLayoutId id="2147483983" r:id="rId10"/>
    <p:sldLayoutId id="2147483984" r:id="rId11"/>
    <p:sldLayoutId id="214748398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59.jp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66.jpg"/><Relationship Id="rId5" Type="http://schemas.openxmlformats.org/officeDocument/2006/relationships/image" Target="../media/image65.jpg"/><Relationship Id="rId4" Type="http://schemas.openxmlformats.org/officeDocument/2006/relationships/image" Target="../media/image6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7" Type="http://schemas.openxmlformats.org/officeDocument/2006/relationships/image" Target="../media/image71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g"/><Relationship Id="rId3" Type="http://schemas.openxmlformats.org/officeDocument/2006/relationships/image" Target="../media/image72.png"/><Relationship Id="rId7" Type="http://schemas.openxmlformats.org/officeDocument/2006/relationships/image" Target="../media/image7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10" Type="http://schemas.openxmlformats.org/officeDocument/2006/relationships/image" Target="../media/image41.png"/><Relationship Id="rId4" Type="http://schemas.openxmlformats.org/officeDocument/2006/relationships/image" Target="../media/image18.png"/><Relationship Id="rId9" Type="http://schemas.openxmlformats.org/officeDocument/2006/relationships/image" Target="../media/image7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7.jpe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79.png"/><Relationship Id="rId5" Type="http://schemas.openxmlformats.org/officeDocument/2006/relationships/image" Target="../media/image78.jpeg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8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7.png"/><Relationship Id="rId5" Type="http://schemas.openxmlformats.org/officeDocument/2006/relationships/image" Target="../media/image18.png"/><Relationship Id="rId4" Type="http://schemas.openxmlformats.org/officeDocument/2006/relationships/image" Target="../media/image4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g"/><Relationship Id="rId3" Type="http://schemas.openxmlformats.org/officeDocument/2006/relationships/image" Target="../media/image22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8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Relationship Id="rId9" Type="http://schemas.openxmlformats.org/officeDocument/2006/relationships/image" Target="../media/image8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8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82.png"/><Relationship Id="rId5" Type="http://schemas.openxmlformats.org/officeDocument/2006/relationships/image" Target="../media/image18.png"/><Relationship Id="rId4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4.xml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86.jpeg"/><Relationship Id="rId7" Type="http://schemas.openxmlformats.org/officeDocument/2006/relationships/diagramColors" Target="../diagrams/colors1.xm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4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30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7.png"/><Relationship Id="rId4" Type="http://schemas.openxmlformats.org/officeDocument/2006/relationships/image" Target="../media/image2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87.tiff"/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image" Target="../media/image25.png"/><Relationship Id="rId7" Type="http://schemas.openxmlformats.org/officeDocument/2006/relationships/image" Target="../media/image28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svg"/><Relationship Id="rId18" Type="http://schemas.openxmlformats.org/officeDocument/2006/relationships/image" Target="../media/image43.png"/><Relationship Id="rId3" Type="http://schemas.openxmlformats.org/officeDocument/2006/relationships/image" Target="../media/image30.png"/><Relationship Id="rId7" Type="http://schemas.openxmlformats.org/officeDocument/2006/relationships/image" Target="../media/image32.svg"/><Relationship Id="rId12" Type="http://schemas.openxmlformats.org/officeDocument/2006/relationships/image" Target="../media/image37.png"/><Relationship Id="rId17" Type="http://schemas.openxmlformats.org/officeDocument/2006/relationships/image" Target="../media/image42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41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1.png"/><Relationship Id="rId11" Type="http://schemas.openxmlformats.org/officeDocument/2006/relationships/image" Target="../media/image36.svg"/><Relationship Id="rId5" Type="http://schemas.openxmlformats.org/officeDocument/2006/relationships/image" Target="../media/image21.png"/><Relationship Id="rId15" Type="http://schemas.openxmlformats.org/officeDocument/2006/relationships/image" Target="../media/image40.svg"/><Relationship Id="rId10" Type="http://schemas.openxmlformats.org/officeDocument/2006/relationships/image" Target="../media/image35.png"/><Relationship Id="rId4" Type="http://schemas.openxmlformats.org/officeDocument/2006/relationships/image" Target="../media/image24.jpeg"/><Relationship Id="rId9" Type="http://schemas.openxmlformats.org/officeDocument/2006/relationships/image" Target="../media/image34.svg"/><Relationship Id="rId14" Type="http://schemas.openxmlformats.org/officeDocument/2006/relationships/image" Target="../media/image3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svg"/><Relationship Id="rId3" Type="http://schemas.openxmlformats.org/officeDocument/2006/relationships/image" Target="../media/image18.png"/><Relationship Id="rId7" Type="http://schemas.openxmlformats.org/officeDocument/2006/relationships/image" Target="../media/image46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45.svg"/><Relationship Id="rId5" Type="http://schemas.openxmlformats.org/officeDocument/2006/relationships/image" Target="../media/image44.png"/><Relationship Id="rId4" Type="http://schemas.openxmlformats.org/officeDocument/2006/relationships/image" Target="../media/image4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13" Type="http://schemas.openxmlformats.org/officeDocument/2006/relationships/image" Target="../media/image56.png"/><Relationship Id="rId18" Type="http://schemas.openxmlformats.org/officeDocument/2006/relationships/image" Target="../media/image41.png"/><Relationship Id="rId3" Type="http://schemas.openxmlformats.org/officeDocument/2006/relationships/image" Target="../media/image22.PNG"/><Relationship Id="rId7" Type="http://schemas.openxmlformats.org/officeDocument/2006/relationships/image" Target="../media/image50.jpeg"/><Relationship Id="rId12" Type="http://schemas.openxmlformats.org/officeDocument/2006/relationships/image" Target="../media/image55.png"/><Relationship Id="rId17" Type="http://schemas.openxmlformats.org/officeDocument/2006/relationships/image" Target="../media/image59.jp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58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9.png"/><Relationship Id="rId11" Type="http://schemas.openxmlformats.org/officeDocument/2006/relationships/image" Target="../media/image54.png"/><Relationship Id="rId5" Type="http://schemas.openxmlformats.org/officeDocument/2006/relationships/image" Target="NULL"/><Relationship Id="rId15" Type="http://schemas.openxmlformats.org/officeDocument/2006/relationships/image" Target="../media/image18.png"/><Relationship Id="rId10" Type="http://schemas.openxmlformats.org/officeDocument/2006/relationships/image" Target="../media/image53.png"/><Relationship Id="rId19" Type="http://schemas.openxmlformats.org/officeDocument/2006/relationships/image" Target="../media/image60.png"/><Relationship Id="rId4" Type="http://schemas.openxmlformats.org/officeDocument/2006/relationships/image" Target="../media/image48.png"/><Relationship Id="rId9" Type="http://schemas.openxmlformats.org/officeDocument/2006/relationships/image" Target="../media/image52.jpeg"/><Relationship Id="rId14" Type="http://schemas.openxmlformats.org/officeDocument/2006/relationships/image" Target="../media/image5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63.png"/><Relationship Id="rId5" Type="http://schemas.openxmlformats.org/officeDocument/2006/relationships/image" Target="../media/image62.jpe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BABDFAB-5E3C-821B-6F58-B154680A3D4A}"/>
              </a:ext>
            </a:extLst>
          </p:cNvPr>
          <p:cNvSpPr txBox="1">
            <a:spLocks/>
          </p:cNvSpPr>
          <p:nvPr/>
        </p:nvSpPr>
        <p:spPr>
          <a:xfrm>
            <a:off x="1351973" y="231111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b="1" dirty="0">
                <a:solidFill>
                  <a:schemeClr val="bg1"/>
                </a:solidFill>
              </a:rPr>
              <a:t>Workshop </a:t>
            </a:r>
            <a:r>
              <a:rPr lang="es-CL" b="1" dirty="0" err="1">
                <a:solidFill>
                  <a:schemeClr val="bg1"/>
                </a:solidFill>
              </a:rPr>
              <a:t>National</a:t>
            </a:r>
            <a:r>
              <a:rPr lang="es-CL" b="1" dirty="0">
                <a:solidFill>
                  <a:schemeClr val="bg1"/>
                </a:solidFill>
              </a:rPr>
              <a:t> </a:t>
            </a:r>
            <a:r>
              <a:rPr lang="es-CL" b="1" dirty="0" err="1">
                <a:solidFill>
                  <a:schemeClr val="bg1"/>
                </a:solidFill>
              </a:rPr>
              <a:t>Payload</a:t>
            </a:r>
            <a:endParaRPr lang="es-CL" b="1" dirty="0">
              <a:solidFill>
                <a:schemeClr val="bg1"/>
              </a:solidFill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73D5176E-D15B-9604-EC91-FCCF5DE8A3C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67" y="0"/>
            <a:ext cx="1133820" cy="118474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DBA70DE5-52C8-FF82-7881-307E8012980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5750" y="0"/>
            <a:ext cx="623646" cy="807061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E8950233-C013-FF50-757D-1567F06BE7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04" y="22411"/>
            <a:ext cx="12192000" cy="6813177"/>
          </a:xfrm>
          <a:prstGeom prst="rect">
            <a:avLst/>
          </a:prstGeom>
        </p:spPr>
      </p:pic>
      <p:sp>
        <p:nvSpPr>
          <p:cNvPr id="5" name="Título 2">
            <a:extLst>
              <a:ext uri="{FF2B5EF4-FFF2-40B4-BE49-F238E27FC236}">
                <a16:creationId xmlns:a16="http://schemas.microsoft.com/office/drawing/2014/main" id="{572F59B4-8803-2C95-A769-298C701AC6A1}"/>
              </a:ext>
            </a:extLst>
          </p:cNvPr>
          <p:cNvSpPr txBox="1">
            <a:spLocks/>
          </p:cNvSpPr>
          <p:nvPr/>
        </p:nvSpPr>
        <p:spPr>
          <a:xfrm>
            <a:off x="0" y="5358810"/>
            <a:ext cx="12204604" cy="1040524"/>
          </a:xfrm>
          <a:prstGeom prst="rect">
            <a:avLst/>
          </a:prstGeom>
          <a:solidFill>
            <a:srgbClr val="F8C14E"/>
          </a:soli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>
              <a:defRPr sz="3196" b="1" i="0">
                <a:solidFill>
                  <a:srgbClr val="00033C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r>
              <a:rPr lang="es-CL" sz="2800" kern="0" dirty="0">
                <a:solidFill>
                  <a:schemeClr val="tx1"/>
                </a:solidFill>
              </a:rPr>
              <a:t>PRESENTACIÓN</a:t>
            </a:r>
          </a:p>
          <a:p>
            <a:r>
              <a:rPr lang="es-CL" sz="2800" kern="0" dirty="0" err="1">
                <a:solidFill>
                  <a:schemeClr val="tx1"/>
                </a:solidFill>
              </a:rPr>
              <a:t>NATIONAL</a:t>
            </a:r>
            <a:r>
              <a:rPr lang="es-CL" sz="2800" kern="0" dirty="0">
                <a:solidFill>
                  <a:schemeClr val="tx1"/>
                </a:solidFill>
              </a:rPr>
              <a:t> </a:t>
            </a:r>
            <a:r>
              <a:rPr lang="es-CL" sz="2800" kern="0" dirty="0" err="1">
                <a:solidFill>
                  <a:schemeClr val="tx1"/>
                </a:solidFill>
              </a:rPr>
              <a:t>PAYLOAD</a:t>
            </a:r>
            <a:endParaRPr lang="en-US" sz="2800" kern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9492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ítulo 2">
            <a:extLst>
              <a:ext uri="{FF2B5EF4-FFF2-40B4-BE49-F238E27FC236}">
                <a16:creationId xmlns:a16="http://schemas.microsoft.com/office/drawing/2014/main" id="{BB8D3C68-EE8C-2BA9-A7CD-FD5C60247D82}"/>
              </a:ext>
            </a:extLst>
          </p:cNvPr>
          <p:cNvSpPr txBox="1">
            <a:spLocks/>
          </p:cNvSpPr>
          <p:nvPr/>
        </p:nvSpPr>
        <p:spPr>
          <a:xfrm>
            <a:off x="428094" y="1167766"/>
            <a:ext cx="9871799" cy="507374"/>
          </a:xfrm>
          <a:prstGeom prst="rect">
            <a:avLst/>
          </a:prstGeom>
        </p:spPr>
        <p:txBody>
          <a:bodyPr/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endParaRPr lang="es-CL" sz="2397" dirty="0">
              <a:solidFill>
                <a:srgbClr val="00033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E2FFA484-597F-EC6D-D369-01E66ECA9F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096000" cy="3429000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3CB06C50-3676-922B-0D65-B3827859C8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3" y="-1"/>
            <a:ext cx="6095999" cy="3428999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EE4445CA-2CD1-B4CD-A1C3-D9A811ECC5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428998"/>
            <a:ext cx="6096004" cy="3429002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58317516-69C4-C03F-896F-A4B74BBEB1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5996" y="3423506"/>
            <a:ext cx="6096004" cy="3429002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62286E19-EE57-5BEA-454A-293AAC5EF31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4599" y="280443"/>
            <a:ext cx="852049" cy="1102639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3A05B2C3-7BCD-156B-7FA9-54C5328529E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95996" y="-125379"/>
            <a:ext cx="1249788" cy="1243692"/>
          </a:xfrm>
          <a:prstGeom prst="rect">
            <a:avLst/>
          </a:prstGeom>
        </p:spPr>
      </p:pic>
      <p:sp>
        <p:nvSpPr>
          <p:cNvPr id="6" name="Rectángulo redondeado 3">
            <a:extLst>
              <a:ext uri="{FF2B5EF4-FFF2-40B4-BE49-F238E27FC236}">
                <a16:creationId xmlns:a16="http://schemas.microsoft.com/office/drawing/2014/main" id="{F9289032-2DE0-01B2-C6E5-1277221D1AA4}"/>
              </a:ext>
            </a:extLst>
          </p:cNvPr>
          <p:cNvSpPr/>
          <p:nvPr/>
        </p:nvSpPr>
        <p:spPr>
          <a:xfrm>
            <a:off x="1675134" y="2837409"/>
            <a:ext cx="2745732" cy="507374"/>
          </a:xfrm>
          <a:prstGeom prst="roundRect">
            <a:avLst>
              <a:gd name="adj" fmla="val 16667"/>
            </a:avLst>
          </a:prstGeom>
          <a:solidFill>
            <a:schemeClr val="tx1">
              <a:lumMod val="95000"/>
              <a:lumOff val="5000"/>
              <a:alpha val="68000"/>
            </a:schemeClr>
          </a:solidFill>
          <a:ln w="12700">
            <a:miter lim="400000"/>
          </a:ln>
        </p:spPr>
        <p:txBody>
          <a:bodyPr lIns="45719" rIns="45719" anchor="ctr"/>
          <a:lstStyle/>
          <a:p>
            <a:pPr algn="ctr"/>
            <a:r>
              <a:rPr lang="es-CL" sz="1400" b="1" dirty="0">
                <a:solidFill>
                  <a:srgbClr val="FFFFFF"/>
                </a:solidFill>
              </a:rPr>
              <a:t>CENTRO DE CONTROL DE MISIÓN</a:t>
            </a:r>
          </a:p>
        </p:txBody>
      </p:sp>
      <p:sp>
        <p:nvSpPr>
          <p:cNvPr id="7" name="Rectángulo redondeado 3">
            <a:extLst>
              <a:ext uri="{FF2B5EF4-FFF2-40B4-BE49-F238E27FC236}">
                <a16:creationId xmlns:a16="http://schemas.microsoft.com/office/drawing/2014/main" id="{AFE1D6E2-8855-AD00-72E5-B8D39D307937}"/>
              </a:ext>
            </a:extLst>
          </p:cNvPr>
          <p:cNvSpPr/>
          <p:nvPr/>
        </p:nvSpPr>
        <p:spPr>
          <a:xfrm>
            <a:off x="1675132" y="6096588"/>
            <a:ext cx="2745732" cy="507374"/>
          </a:xfrm>
          <a:prstGeom prst="roundRect">
            <a:avLst>
              <a:gd name="adj" fmla="val 16667"/>
            </a:avLst>
          </a:prstGeom>
          <a:solidFill>
            <a:schemeClr val="tx1">
              <a:lumMod val="95000"/>
              <a:lumOff val="5000"/>
              <a:alpha val="68000"/>
            </a:schemeClr>
          </a:solidFill>
          <a:ln w="12700">
            <a:miter lim="400000"/>
          </a:ln>
        </p:spPr>
        <p:txBody>
          <a:bodyPr lIns="45719" rIns="45719" anchor="ctr"/>
          <a:lstStyle/>
          <a:p>
            <a:pPr algn="ctr"/>
            <a:r>
              <a:rPr lang="es-CL" sz="1400" b="1" dirty="0">
                <a:solidFill>
                  <a:srgbClr val="FFFFFF"/>
                </a:solidFill>
              </a:rPr>
              <a:t>LABORATORIO DESARROLLO TECNOLOGÍA ESPACIAL</a:t>
            </a:r>
          </a:p>
        </p:txBody>
      </p:sp>
      <p:sp>
        <p:nvSpPr>
          <p:cNvPr id="9" name="Rectángulo redondeado 3">
            <a:extLst>
              <a:ext uri="{FF2B5EF4-FFF2-40B4-BE49-F238E27FC236}">
                <a16:creationId xmlns:a16="http://schemas.microsoft.com/office/drawing/2014/main" id="{E5147728-286D-8D04-AF10-5E34015586E6}"/>
              </a:ext>
            </a:extLst>
          </p:cNvPr>
          <p:cNvSpPr/>
          <p:nvPr/>
        </p:nvSpPr>
        <p:spPr>
          <a:xfrm>
            <a:off x="7621746" y="2831918"/>
            <a:ext cx="3044504" cy="507374"/>
          </a:xfrm>
          <a:prstGeom prst="roundRect">
            <a:avLst>
              <a:gd name="adj" fmla="val 16667"/>
            </a:avLst>
          </a:prstGeom>
          <a:solidFill>
            <a:schemeClr val="tx1">
              <a:lumMod val="95000"/>
              <a:lumOff val="5000"/>
              <a:alpha val="68000"/>
            </a:schemeClr>
          </a:solidFill>
          <a:ln w="12700">
            <a:miter lim="400000"/>
          </a:ln>
        </p:spPr>
        <p:txBody>
          <a:bodyPr lIns="45719" rIns="45719" anchor="ctr"/>
          <a:lstStyle/>
          <a:p>
            <a:pPr algn="ctr"/>
            <a:r>
              <a:rPr lang="es-CL" sz="1400" b="1" dirty="0">
                <a:solidFill>
                  <a:srgbClr val="FFFFFF"/>
                </a:solidFill>
              </a:rPr>
              <a:t>LABORATORIO DE CIENCIA DE DATOS</a:t>
            </a:r>
          </a:p>
        </p:txBody>
      </p:sp>
      <p:sp>
        <p:nvSpPr>
          <p:cNvPr id="11" name="Rectángulo redondeado 3">
            <a:extLst>
              <a:ext uri="{FF2B5EF4-FFF2-40B4-BE49-F238E27FC236}">
                <a16:creationId xmlns:a16="http://schemas.microsoft.com/office/drawing/2014/main" id="{BB579D36-89A1-21C7-FDA2-FD181264E944}"/>
              </a:ext>
            </a:extLst>
          </p:cNvPr>
          <p:cNvSpPr/>
          <p:nvPr/>
        </p:nvSpPr>
        <p:spPr>
          <a:xfrm>
            <a:off x="7621746" y="5943600"/>
            <a:ext cx="3044504" cy="657967"/>
          </a:xfrm>
          <a:prstGeom prst="roundRect">
            <a:avLst>
              <a:gd name="adj" fmla="val 16667"/>
            </a:avLst>
          </a:prstGeom>
          <a:solidFill>
            <a:schemeClr val="tx1">
              <a:lumMod val="95000"/>
              <a:lumOff val="5000"/>
              <a:alpha val="68000"/>
            </a:schemeClr>
          </a:solidFill>
          <a:ln w="12700">
            <a:miter lim="400000"/>
          </a:ln>
        </p:spPr>
        <p:txBody>
          <a:bodyPr lIns="45719" rIns="45719" anchor="ctr"/>
          <a:lstStyle/>
          <a:p>
            <a:pPr algn="ctr"/>
            <a:r>
              <a:rPr lang="es-CL" sz="1400" b="1" dirty="0">
                <a:solidFill>
                  <a:srgbClr val="FFFFFF"/>
                </a:solidFill>
              </a:rPr>
              <a:t>LABORATORIO DE PROMOCIÓN DEL TALENTO, EMPRENDIOMIENTO E INNOVACIÓN</a:t>
            </a:r>
          </a:p>
        </p:txBody>
      </p:sp>
      <p:sp>
        <p:nvSpPr>
          <p:cNvPr id="13" name="Título 1">
            <a:extLst>
              <a:ext uri="{FF2B5EF4-FFF2-40B4-BE49-F238E27FC236}">
                <a16:creationId xmlns:a16="http://schemas.microsoft.com/office/drawing/2014/main" id="{B3F20B3D-0407-4759-A46C-736718DAF268}"/>
              </a:ext>
            </a:extLst>
          </p:cNvPr>
          <p:cNvSpPr txBox="1">
            <a:spLocks/>
          </p:cNvSpPr>
          <p:nvPr/>
        </p:nvSpPr>
        <p:spPr>
          <a:xfrm>
            <a:off x="73016" y="73655"/>
            <a:ext cx="9871799" cy="845623"/>
          </a:xfrm>
          <a:prstGeom prst="rect">
            <a:avLst/>
          </a:prstGeom>
        </p:spPr>
        <p:txBody>
          <a:bodyPr anchor="b"/>
          <a:lstStyle>
            <a:lvl1pPr algn="l">
              <a:defRPr sz="2200" b="1" i="0">
                <a:solidFill>
                  <a:srgbClr val="00033C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pPr lvl="0" hangingPunct="1">
              <a:defRPr/>
            </a:pPr>
            <a:r>
              <a:rPr lang="es-CL" sz="3196" dirty="0">
                <a:solidFill>
                  <a:schemeClr val="bg1"/>
                </a:solidFill>
                <a:latin typeface="+mn-lt"/>
              </a:rPr>
              <a:t>CENTRO </a:t>
            </a:r>
            <a:r>
              <a:rPr lang="es-CL" sz="3196" dirty="0">
                <a:solidFill>
                  <a:srgbClr val="FFC000"/>
                </a:solidFill>
                <a:latin typeface="+mn-lt"/>
              </a:rPr>
              <a:t>ESPACIAL</a:t>
            </a:r>
            <a:r>
              <a:rPr lang="es-CL" sz="3196" dirty="0">
                <a:solidFill>
                  <a:schemeClr val="bg1"/>
                </a:solidFill>
                <a:latin typeface="+mn-lt"/>
              </a:rPr>
              <a:t> NACIONAL (CEN)</a:t>
            </a:r>
            <a:br>
              <a:rPr lang="es-CL" sz="2930" dirty="0">
                <a:solidFill>
                  <a:schemeClr val="bg1"/>
                </a:solidFill>
              </a:rPr>
            </a:br>
            <a:r>
              <a:rPr lang="es-CL" sz="2397" dirty="0">
                <a:solidFill>
                  <a:srgbClr val="FFCC00"/>
                </a:solidFill>
                <a:latin typeface="+mn-lt"/>
              </a:rPr>
              <a:t>REGIÓN</a:t>
            </a:r>
            <a:r>
              <a:rPr lang="en-US" sz="2397" dirty="0">
                <a:solidFill>
                  <a:srgbClr val="FFCC00"/>
                </a:solidFill>
                <a:latin typeface="+mn-lt"/>
              </a:rPr>
              <a:t> </a:t>
            </a:r>
            <a:r>
              <a:rPr lang="es-CL" sz="2397" dirty="0">
                <a:solidFill>
                  <a:srgbClr val="FFCC00"/>
                </a:solidFill>
                <a:latin typeface="+mn-lt"/>
              </a:rPr>
              <a:t>METROPOLITANA</a:t>
            </a:r>
            <a:r>
              <a:rPr lang="en-US" sz="2397" dirty="0">
                <a:solidFill>
                  <a:srgbClr val="FFCC00"/>
                </a:solidFill>
                <a:latin typeface="+mn-lt"/>
              </a:rPr>
              <a:t>, CERRILLOS</a:t>
            </a:r>
          </a:p>
        </p:txBody>
      </p:sp>
    </p:spTree>
    <p:extLst>
      <p:ext uri="{BB962C8B-B14F-4D97-AF65-F5344CB8AC3E}">
        <p14:creationId xmlns:p14="http://schemas.microsoft.com/office/powerpoint/2010/main" val="3007853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D41838C7-C876-9466-D6B3-078E4B46597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7576" y="120650"/>
            <a:ext cx="980783" cy="1269233"/>
          </a:xfrm>
          <a:prstGeom prst="rect">
            <a:avLst/>
          </a:prstGeom>
        </p:spPr>
      </p:pic>
      <p:pic>
        <p:nvPicPr>
          <p:cNvPr id="6" name="Imagen 5" descr="Imagen que contiene circuito, electrónica, edificio de apartamentos&#10;&#10;Descripción generada automáticamente">
            <a:extLst>
              <a:ext uri="{FF2B5EF4-FFF2-40B4-BE49-F238E27FC236}">
                <a16:creationId xmlns:a16="http://schemas.microsoft.com/office/drawing/2014/main" id="{EE485890-3A25-3174-212C-C6D6C3C85B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934" y="-9130"/>
            <a:ext cx="6099423" cy="3430925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9905F21C-3B32-FCFD-7FD4-01F7147B6E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2514" y="3427075"/>
            <a:ext cx="6099422" cy="3430925"/>
          </a:xfrm>
          <a:prstGeom prst="rect">
            <a:avLst/>
          </a:prstGeom>
        </p:spPr>
      </p:pic>
      <p:pic>
        <p:nvPicPr>
          <p:cNvPr id="11" name="Imagen 10" descr="Imagen que contiene vehículo militar&#10;&#10;Descripción generada automáticamente">
            <a:extLst>
              <a:ext uri="{FF2B5EF4-FFF2-40B4-BE49-F238E27FC236}">
                <a16:creationId xmlns:a16="http://schemas.microsoft.com/office/drawing/2014/main" id="{F08977D5-A43F-C907-2485-3D1C283B44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934" y="3421795"/>
            <a:ext cx="6108810" cy="3436205"/>
          </a:xfrm>
          <a:prstGeom prst="rect">
            <a:avLst/>
          </a:prstGeom>
        </p:spPr>
      </p:pic>
      <p:pic>
        <p:nvPicPr>
          <p:cNvPr id="13" name="Imagen 12" descr="Imagen que contiene vehículo militar, transporte, barco&#10;&#10;Descripción generada automáticamente">
            <a:extLst>
              <a:ext uri="{FF2B5EF4-FFF2-40B4-BE49-F238E27FC236}">
                <a16:creationId xmlns:a16="http://schemas.microsoft.com/office/drawing/2014/main" id="{5E1F9291-4B54-FF7C-D009-AD5E966B95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3126" y="0"/>
            <a:ext cx="6099423" cy="3430925"/>
          </a:xfrm>
          <a:prstGeom prst="rect">
            <a:avLst/>
          </a:prstGeom>
        </p:spPr>
      </p:pic>
      <p:sp>
        <p:nvSpPr>
          <p:cNvPr id="9" name="Título 1">
            <a:extLst>
              <a:ext uri="{FF2B5EF4-FFF2-40B4-BE49-F238E27FC236}">
                <a16:creationId xmlns:a16="http://schemas.microsoft.com/office/drawing/2014/main" id="{0E41DBC6-314A-0454-B372-0B4AC7A24842}"/>
              </a:ext>
            </a:extLst>
          </p:cNvPr>
          <p:cNvSpPr txBox="1">
            <a:spLocks/>
          </p:cNvSpPr>
          <p:nvPr/>
        </p:nvSpPr>
        <p:spPr>
          <a:xfrm>
            <a:off x="73016" y="73655"/>
            <a:ext cx="9871799" cy="845623"/>
          </a:xfrm>
          <a:prstGeom prst="rect">
            <a:avLst/>
          </a:prstGeom>
        </p:spPr>
        <p:txBody>
          <a:bodyPr anchor="b"/>
          <a:lstStyle>
            <a:lvl1pPr algn="l">
              <a:defRPr sz="2200" b="1" i="0">
                <a:solidFill>
                  <a:srgbClr val="00033C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pPr lvl="0" hangingPunct="1">
              <a:defRPr/>
            </a:pPr>
            <a:r>
              <a:rPr lang="es-CL" sz="3196" dirty="0">
                <a:solidFill>
                  <a:schemeClr val="bg1"/>
                </a:solidFill>
                <a:latin typeface="+mn-lt"/>
              </a:rPr>
              <a:t>CENTRO </a:t>
            </a:r>
            <a:r>
              <a:rPr lang="es-CL" sz="3196" dirty="0">
                <a:solidFill>
                  <a:srgbClr val="FFC000"/>
                </a:solidFill>
                <a:latin typeface="+mn-lt"/>
              </a:rPr>
              <a:t>ESPACIAL</a:t>
            </a:r>
            <a:r>
              <a:rPr lang="es-CL" sz="3196" dirty="0">
                <a:solidFill>
                  <a:schemeClr val="bg1"/>
                </a:solidFill>
                <a:latin typeface="+mn-lt"/>
              </a:rPr>
              <a:t> NACIONAL (CEN)</a:t>
            </a:r>
            <a:br>
              <a:rPr lang="es-CL" sz="2930" dirty="0">
                <a:solidFill>
                  <a:schemeClr val="bg1"/>
                </a:solidFill>
              </a:rPr>
            </a:br>
            <a:r>
              <a:rPr lang="es-CL" sz="2397" dirty="0">
                <a:solidFill>
                  <a:srgbClr val="FFCC00"/>
                </a:solidFill>
                <a:latin typeface="+mn-lt"/>
              </a:rPr>
              <a:t>REGIÓN</a:t>
            </a:r>
            <a:r>
              <a:rPr lang="en-US" sz="2397" dirty="0">
                <a:solidFill>
                  <a:srgbClr val="FFCC00"/>
                </a:solidFill>
                <a:latin typeface="+mn-lt"/>
              </a:rPr>
              <a:t> </a:t>
            </a:r>
            <a:r>
              <a:rPr lang="es-CL" sz="2397" dirty="0">
                <a:solidFill>
                  <a:srgbClr val="FFCC00"/>
                </a:solidFill>
                <a:latin typeface="+mn-lt"/>
              </a:rPr>
              <a:t>METROPOLITANA</a:t>
            </a:r>
            <a:r>
              <a:rPr lang="en-US" sz="2397" dirty="0">
                <a:solidFill>
                  <a:srgbClr val="FFCC00"/>
                </a:solidFill>
                <a:latin typeface="+mn-lt"/>
              </a:rPr>
              <a:t>, CERRILLOS</a:t>
            </a: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066B0B51-8D63-AE14-A51F-69A01AB64B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5766" y="2624888"/>
            <a:ext cx="1153494" cy="1741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346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upo 12"/>
          <p:cNvGrpSpPr/>
          <p:nvPr/>
        </p:nvGrpSpPr>
        <p:grpSpPr>
          <a:xfrm>
            <a:off x="-4515" y="-10569"/>
            <a:ext cx="12196515" cy="6879141"/>
            <a:chOff x="0" y="-7937"/>
            <a:chExt cx="9144000" cy="5165725"/>
          </a:xfrm>
        </p:grpSpPr>
        <p:pic>
          <p:nvPicPr>
            <p:cNvPr id="14" name="Imagen 13"/>
            <p:cNvPicPr>
              <a:picLocks noChangeAspect="1"/>
            </p:cNvPicPr>
            <p:nvPr/>
          </p:nvPicPr>
          <p:blipFill rotWithShape="1">
            <a:blip r:embed="rId3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463" t="11179" r="12941"/>
            <a:stretch/>
          </p:blipFill>
          <p:spPr>
            <a:xfrm>
              <a:off x="0" y="-7937"/>
              <a:ext cx="9144000" cy="5165725"/>
            </a:xfrm>
            <a:prstGeom prst="rect">
              <a:avLst/>
            </a:prstGeom>
          </p:spPr>
        </p:pic>
        <p:sp>
          <p:nvSpPr>
            <p:cNvPr id="15" name="Rectángulo 14"/>
            <p:cNvSpPr/>
            <p:nvPr/>
          </p:nvSpPr>
          <p:spPr>
            <a:xfrm>
              <a:off x="181292" y="218532"/>
              <a:ext cx="8781416" cy="4769082"/>
            </a:xfrm>
            <a:prstGeom prst="rect">
              <a:avLst/>
            </a:prstGeom>
            <a:solidFill>
              <a:srgbClr val="002060">
                <a:alpha val="21000"/>
              </a:srgb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sz="2397" dirty="0"/>
            </a:p>
          </p:txBody>
        </p:sp>
      </p:grpSp>
      <p:sp>
        <p:nvSpPr>
          <p:cNvPr id="2" name="Marcador de número de diapositiva 1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s-CL" smtClean="0"/>
              <a:pPr/>
              <a:t>12</a:t>
            </a:fld>
            <a:endParaRPr lang="es-CL" dirty="0"/>
          </a:p>
        </p:txBody>
      </p:sp>
      <p:sp>
        <p:nvSpPr>
          <p:cNvPr id="12" name="Título 1">
            <a:extLst>
              <a:ext uri="{FF2B5EF4-FFF2-40B4-BE49-F238E27FC236}">
                <a16:creationId xmlns:a16="http://schemas.microsoft.com/office/drawing/2014/main" id="{6E16B16B-43FD-27AA-5EC0-9F6EAC263AE4}"/>
              </a:ext>
            </a:extLst>
          </p:cNvPr>
          <p:cNvSpPr txBox="1">
            <a:spLocks/>
          </p:cNvSpPr>
          <p:nvPr/>
        </p:nvSpPr>
        <p:spPr>
          <a:xfrm>
            <a:off x="145352" y="502207"/>
            <a:ext cx="9871799" cy="845623"/>
          </a:xfrm>
          <a:prstGeom prst="rect">
            <a:avLst/>
          </a:prstGeom>
        </p:spPr>
        <p:txBody>
          <a:bodyPr anchor="b"/>
          <a:lstStyle>
            <a:lvl1pPr algn="l">
              <a:defRPr sz="2200" b="1" i="0">
                <a:solidFill>
                  <a:srgbClr val="00033C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pPr lvl="0" hangingPunct="1">
              <a:defRPr/>
            </a:pPr>
            <a:r>
              <a:rPr lang="es-CL" sz="3196" dirty="0">
                <a:solidFill>
                  <a:schemeClr val="bg1"/>
                </a:solidFill>
                <a:latin typeface="+mn-lt"/>
              </a:rPr>
              <a:t>CENTROS </a:t>
            </a:r>
            <a:r>
              <a:rPr lang="es-CL" sz="3196" dirty="0">
                <a:solidFill>
                  <a:srgbClr val="FFC000"/>
                </a:solidFill>
                <a:latin typeface="+mn-lt"/>
              </a:rPr>
              <a:t>ESPACIALES</a:t>
            </a:r>
            <a:r>
              <a:rPr lang="es-CL" sz="3196" dirty="0">
                <a:solidFill>
                  <a:schemeClr val="bg1"/>
                </a:solidFill>
                <a:latin typeface="+mn-lt"/>
              </a:rPr>
              <a:t> REGIONALES</a:t>
            </a:r>
            <a:br>
              <a:rPr lang="es-CL" sz="2930" dirty="0">
                <a:solidFill>
                  <a:schemeClr val="bg1"/>
                </a:solidFill>
              </a:rPr>
            </a:br>
            <a:endParaRPr lang="en-US" sz="2397" dirty="0">
              <a:solidFill>
                <a:srgbClr val="FFCC00"/>
              </a:solidFill>
              <a:latin typeface="+mn-lt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EC740B4D-EC49-22BB-E69B-5DA8B823875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3386" y="91019"/>
            <a:ext cx="852049" cy="1102639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3250B871-28ED-039D-2E15-7DEB1BB6AAF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748" y="1276526"/>
            <a:ext cx="3780000" cy="2081279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9FD41E7E-2905-240F-F1F0-8C834F382C7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6157" y="1278514"/>
            <a:ext cx="3780000" cy="2126075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52C96E98-1E90-F5B3-50C4-03F60C0E305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748" y="3984648"/>
            <a:ext cx="3780000" cy="2084799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B2172314-4CBE-4C16-AFC2-68C1A7D3C8D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60338" y="3973778"/>
            <a:ext cx="3780000" cy="2156981"/>
          </a:xfrm>
          <a:prstGeom prst="rect">
            <a:avLst/>
          </a:prstGeom>
        </p:spPr>
      </p:pic>
      <p:sp>
        <p:nvSpPr>
          <p:cNvPr id="5" name="Diagrama de flujo: proceso alternativo 38">
            <a:extLst>
              <a:ext uri="{FF2B5EF4-FFF2-40B4-BE49-F238E27FC236}">
                <a16:creationId xmlns:a16="http://schemas.microsoft.com/office/drawing/2014/main" id="{526A3FA9-57AC-10B8-D5A7-22533FBCBD88}"/>
              </a:ext>
            </a:extLst>
          </p:cNvPr>
          <p:cNvSpPr/>
          <p:nvPr/>
        </p:nvSpPr>
        <p:spPr>
          <a:xfrm>
            <a:off x="176748" y="5952100"/>
            <a:ext cx="3787090" cy="400110"/>
          </a:xfrm>
          <a:prstGeom prst="flowChartAlternateProcess">
            <a:avLst/>
          </a:prstGeom>
          <a:gradFill>
            <a:gsLst>
              <a:gs pos="0">
                <a:schemeClr val="tx1">
                  <a:lumMod val="95000"/>
                  <a:lumOff val="5000"/>
                </a:schemeClr>
              </a:gs>
              <a:gs pos="80000">
                <a:schemeClr val="tx1">
                  <a:lumMod val="85000"/>
                  <a:lumOff val="15000"/>
                </a:schemeClr>
              </a:gs>
              <a:gs pos="100000">
                <a:schemeClr val="tx1">
                  <a:lumMod val="75000"/>
                  <a:lumOff val="25000"/>
                  <a:alpha val="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1600" dirty="0"/>
              <a:t>CENTRO ESPACIAL DEL BIOBÍO (CEB)</a:t>
            </a:r>
          </a:p>
        </p:txBody>
      </p:sp>
      <p:sp>
        <p:nvSpPr>
          <p:cNvPr id="16" name="Diagrama de flujo: proceso alternativo 38">
            <a:extLst>
              <a:ext uri="{FF2B5EF4-FFF2-40B4-BE49-F238E27FC236}">
                <a16:creationId xmlns:a16="http://schemas.microsoft.com/office/drawing/2014/main" id="{0EB326AF-F53E-9A6E-5F7B-5CA9D7FEC866}"/>
              </a:ext>
            </a:extLst>
          </p:cNvPr>
          <p:cNvSpPr/>
          <p:nvPr/>
        </p:nvSpPr>
        <p:spPr>
          <a:xfrm>
            <a:off x="4046358" y="5978302"/>
            <a:ext cx="3793980" cy="400110"/>
          </a:xfrm>
          <a:prstGeom prst="flowChartAlternateProcess">
            <a:avLst/>
          </a:prstGeom>
          <a:gradFill>
            <a:gsLst>
              <a:gs pos="0">
                <a:schemeClr val="tx1">
                  <a:lumMod val="95000"/>
                  <a:lumOff val="5000"/>
                </a:schemeClr>
              </a:gs>
              <a:gs pos="80000">
                <a:schemeClr val="tx1">
                  <a:lumMod val="85000"/>
                  <a:lumOff val="15000"/>
                </a:schemeClr>
              </a:gs>
              <a:gs pos="100000">
                <a:schemeClr val="tx1">
                  <a:lumMod val="75000"/>
                  <a:lumOff val="25000"/>
                  <a:alpha val="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1600" dirty="0"/>
              <a:t>CENTRO ESPACIAL NACIONAL (CEN)</a:t>
            </a:r>
          </a:p>
        </p:txBody>
      </p:sp>
      <p:sp>
        <p:nvSpPr>
          <p:cNvPr id="4" name="Diagrama de flujo: proceso alternativo 37">
            <a:extLst>
              <a:ext uri="{FF2B5EF4-FFF2-40B4-BE49-F238E27FC236}">
                <a16:creationId xmlns:a16="http://schemas.microsoft.com/office/drawing/2014/main" id="{0E66D039-1A9E-C0F5-7311-3A57D132A34B}"/>
              </a:ext>
            </a:extLst>
          </p:cNvPr>
          <p:cNvSpPr/>
          <p:nvPr/>
        </p:nvSpPr>
        <p:spPr>
          <a:xfrm>
            <a:off x="176748" y="3293422"/>
            <a:ext cx="3794981" cy="400110"/>
          </a:xfrm>
          <a:prstGeom prst="flowChartAlternateProcess">
            <a:avLst/>
          </a:prstGeom>
          <a:gradFill>
            <a:gsLst>
              <a:gs pos="0">
                <a:schemeClr val="tx1">
                  <a:lumMod val="95000"/>
                  <a:lumOff val="5000"/>
                </a:schemeClr>
              </a:gs>
              <a:gs pos="80000">
                <a:schemeClr val="tx1">
                  <a:lumMod val="85000"/>
                  <a:lumOff val="15000"/>
                </a:schemeClr>
              </a:gs>
              <a:gs pos="100000">
                <a:schemeClr val="tx1">
                  <a:lumMod val="75000"/>
                  <a:lumOff val="25000"/>
                  <a:alpha val="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1600" dirty="0"/>
              <a:t>CENTRO ESPACIAL DE MAGALLANES (CEM)</a:t>
            </a:r>
          </a:p>
        </p:txBody>
      </p:sp>
      <p:sp>
        <p:nvSpPr>
          <p:cNvPr id="6" name="Diagrama de flujo: proceso alternativo 39">
            <a:extLst>
              <a:ext uri="{FF2B5EF4-FFF2-40B4-BE49-F238E27FC236}">
                <a16:creationId xmlns:a16="http://schemas.microsoft.com/office/drawing/2014/main" id="{A26E2FDC-B950-3FCA-DCCD-B575DF1F64DE}"/>
              </a:ext>
            </a:extLst>
          </p:cNvPr>
          <p:cNvSpPr/>
          <p:nvPr/>
        </p:nvSpPr>
        <p:spPr>
          <a:xfrm>
            <a:off x="4049060" y="3293422"/>
            <a:ext cx="3791278" cy="400110"/>
          </a:xfrm>
          <a:prstGeom prst="flowChartAlternateProcess">
            <a:avLst/>
          </a:prstGeom>
          <a:gradFill>
            <a:gsLst>
              <a:gs pos="0">
                <a:schemeClr val="tx1">
                  <a:lumMod val="95000"/>
                  <a:lumOff val="5000"/>
                </a:schemeClr>
              </a:gs>
              <a:gs pos="80000">
                <a:schemeClr val="tx1">
                  <a:lumMod val="85000"/>
                  <a:lumOff val="15000"/>
                </a:schemeClr>
              </a:gs>
              <a:gs pos="100000">
                <a:schemeClr val="tx1">
                  <a:lumMod val="75000"/>
                  <a:lumOff val="25000"/>
                  <a:alpha val="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1600" dirty="0"/>
              <a:t>CENTRO ESPACIAL DE ANTOFAGASTA (CEA)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9795418D-2D28-DF3E-2E19-15AC3983D8EE}"/>
              </a:ext>
            </a:extLst>
          </p:cNvPr>
          <p:cNvSpPr txBox="1"/>
          <p:nvPr/>
        </p:nvSpPr>
        <p:spPr>
          <a:xfrm>
            <a:off x="8135212" y="1657282"/>
            <a:ext cx="2160224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L" sz="1400" b="1" dirty="0">
                <a:solidFill>
                  <a:schemeClr val="bg1"/>
                </a:solidFill>
                <a:cs typeface="Arial" panose="020B0604020202020204" pitchFamily="34" charset="0"/>
              </a:rPr>
              <a:t>Centro Espacial de Antofagasta (Satélites de Comunicaciones)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49B660A5-332E-25C9-ED8D-3E6AC75E87E1}"/>
              </a:ext>
            </a:extLst>
          </p:cNvPr>
          <p:cNvSpPr txBox="1"/>
          <p:nvPr/>
        </p:nvSpPr>
        <p:spPr>
          <a:xfrm>
            <a:off x="10168242" y="3191132"/>
            <a:ext cx="1929973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CL"/>
            </a:defPPr>
            <a:lvl1pPr algn="ctr">
              <a:defRPr sz="1600" b="1">
                <a:solidFill>
                  <a:schemeClr val="bg1"/>
                </a:solidFill>
                <a:cs typeface="Arial" panose="020B0604020202020204" pitchFamily="34" charset="0"/>
              </a:defRPr>
            </a:lvl1pPr>
          </a:lstStyle>
          <a:p>
            <a:r>
              <a:rPr lang="es-CL" sz="1400" dirty="0">
                <a:solidFill>
                  <a:srgbClr val="FFCC00"/>
                </a:solidFill>
              </a:rPr>
              <a:t>Centro Espacial Nacional (Satélites de Observación Ópticos)</a:t>
            </a:r>
          </a:p>
        </p:txBody>
      </p:sp>
      <p:grpSp>
        <p:nvGrpSpPr>
          <p:cNvPr id="21" name="Grupo 20">
            <a:extLst>
              <a:ext uri="{FF2B5EF4-FFF2-40B4-BE49-F238E27FC236}">
                <a16:creationId xmlns:a16="http://schemas.microsoft.com/office/drawing/2014/main" id="{BEB7CCCD-201D-2C73-9BD4-8A2B040A9F93}"/>
              </a:ext>
            </a:extLst>
          </p:cNvPr>
          <p:cNvGrpSpPr/>
          <p:nvPr/>
        </p:nvGrpSpPr>
        <p:grpSpPr>
          <a:xfrm>
            <a:off x="9157779" y="1276526"/>
            <a:ext cx="1725070" cy="5165517"/>
            <a:chOff x="5526643" y="1308751"/>
            <a:chExt cx="1725070" cy="5165517"/>
          </a:xfrm>
        </p:grpSpPr>
        <p:pic>
          <p:nvPicPr>
            <p:cNvPr id="22" name="Imagen 21">
              <a:extLst>
                <a:ext uri="{FF2B5EF4-FFF2-40B4-BE49-F238E27FC236}">
                  <a16:creationId xmlns:a16="http://schemas.microsoft.com/office/drawing/2014/main" id="{847ECAE6-6FCE-7F56-D261-E8C05D7388F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14382">
              <a:off x="5526643" y="1308751"/>
              <a:ext cx="1725070" cy="5165517"/>
            </a:xfrm>
            <a:prstGeom prst="rect">
              <a:avLst/>
            </a:prstGeom>
          </p:spPr>
        </p:pic>
        <p:sp>
          <p:nvSpPr>
            <p:cNvPr id="23" name="Google Shape;3147;p77">
              <a:extLst>
                <a:ext uri="{FF2B5EF4-FFF2-40B4-BE49-F238E27FC236}">
                  <a16:creationId xmlns:a16="http://schemas.microsoft.com/office/drawing/2014/main" id="{A3B44062-CF7A-ED1A-A8E5-FEAF55CB0A6B}"/>
                </a:ext>
              </a:extLst>
            </p:cNvPr>
            <p:cNvSpPr/>
            <p:nvPr/>
          </p:nvSpPr>
          <p:spPr>
            <a:xfrm flipH="1">
              <a:off x="6590590" y="1678538"/>
              <a:ext cx="431467" cy="575290"/>
            </a:xfrm>
            <a:custGeom>
              <a:avLst/>
              <a:gdLst/>
              <a:ahLst/>
              <a:cxnLst/>
              <a:rect l="l" t="t" r="r" b="b"/>
              <a:pathLst>
                <a:path w="133027" h="195758" extrusionOk="0">
                  <a:moveTo>
                    <a:pt x="65846" y="26249"/>
                  </a:moveTo>
                  <a:cubicBezTo>
                    <a:pt x="87201" y="26249"/>
                    <a:pt x="104108" y="43156"/>
                    <a:pt x="104108" y="64511"/>
                  </a:cubicBezTo>
                  <a:cubicBezTo>
                    <a:pt x="104108" y="85422"/>
                    <a:pt x="87201" y="102328"/>
                    <a:pt x="65846" y="102328"/>
                  </a:cubicBezTo>
                  <a:cubicBezTo>
                    <a:pt x="44936" y="102328"/>
                    <a:pt x="28029" y="85422"/>
                    <a:pt x="28029" y="64511"/>
                  </a:cubicBezTo>
                  <a:cubicBezTo>
                    <a:pt x="28029" y="43156"/>
                    <a:pt x="44936" y="26249"/>
                    <a:pt x="65846" y="26249"/>
                  </a:cubicBezTo>
                  <a:close/>
                  <a:moveTo>
                    <a:pt x="66291" y="0"/>
                  </a:moveTo>
                  <a:cubicBezTo>
                    <a:pt x="29809" y="0"/>
                    <a:pt x="0" y="29809"/>
                    <a:pt x="0" y="66291"/>
                  </a:cubicBezTo>
                  <a:cubicBezTo>
                    <a:pt x="0" y="84977"/>
                    <a:pt x="18241" y="118345"/>
                    <a:pt x="18241" y="118345"/>
                  </a:cubicBezTo>
                  <a:lnTo>
                    <a:pt x="64066" y="195758"/>
                  </a:lnTo>
                  <a:lnTo>
                    <a:pt x="111671" y="119234"/>
                  </a:lnTo>
                  <a:cubicBezTo>
                    <a:pt x="111671" y="119234"/>
                    <a:pt x="133027" y="87201"/>
                    <a:pt x="133027" y="66291"/>
                  </a:cubicBezTo>
                  <a:cubicBezTo>
                    <a:pt x="133027" y="29809"/>
                    <a:pt x="103218" y="0"/>
                    <a:pt x="66291" y="0"/>
                  </a:cubicBezTo>
                  <a:close/>
                </a:path>
              </a:pathLst>
            </a:custGeom>
            <a:solidFill>
              <a:srgbClr val="FFC000"/>
            </a:solidFill>
            <a:ln w="19050" cap="flat" cmpd="sng">
              <a:solidFill>
                <a:srgbClr val="1C899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750" tIns="121750" rIns="121750" bIns="121750" anchor="ctr" anchorCtr="0">
              <a:noAutofit/>
            </a:bodyPr>
            <a:lstStyle/>
            <a:p>
              <a:endParaRPr sz="2397"/>
            </a:p>
          </p:txBody>
        </p:sp>
        <p:sp>
          <p:nvSpPr>
            <p:cNvPr id="24" name="Google Shape;3147;p77">
              <a:extLst>
                <a:ext uri="{FF2B5EF4-FFF2-40B4-BE49-F238E27FC236}">
                  <a16:creationId xmlns:a16="http://schemas.microsoft.com/office/drawing/2014/main" id="{4992D2E5-BED5-1039-778A-4C9CFE263A8F}"/>
                </a:ext>
              </a:extLst>
            </p:cNvPr>
            <p:cNvSpPr/>
            <p:nvPr/>
          </p:nvSpPr>
          <p:spPr>
            <a:xfrm flipH="1">
              <a:off x="6294960" y="2948176"/>
              <a:ext cx="431467" cy="575290"/>
            </a:xfrm>
            <a:custGeom>
              <a:avLst/>
              <a:gdLst/>
              <a:ahLst/>
              <a:cxnLst/>
              <a:rect l="l" t="t" r="r" b="b"/>
              <a:pathLst>
                <a:path w="133027" h="195758" extrusionOk="0">
                  <a:moveTo>
                    <a:pt x="65846" y="26249"/>
                  </a:moveTo>
                  <a:cubicBezTo>
                    <a:pt x="87201" y="26249"/>
                    <a:pt x="104108" y="43156"/>
                    <a:pt x="104108" y="64511"/>
                  </a:cubicBezTo>
                  <a:cubicBezTo>
                    <a:pt x="104108" y="85422"/>
                    <a:pt x="87201" y="102328"/>
                    <a:pt x="65846" y="102328"/>
                  </a:cubicBezTo>
                  <a:cubicBezTo>
                    <a:pt x="44936" y="102328"/>
                    <a:pt x="28029" y="85422"/>
                    <a:pt x="28029" y="64511"/>
                  </a:cubicBezTo>
                  <a:cubicBezTo>
                    <a:pt x="28029" y="43156"/>
                    <a:pt x="44936" y="26249"/>
                    <a:pt x="65846" y="26249"/>
                  </a:cubicBezTo>
                  <a:close/>
                  <a:moveTo>
                    <a:pt x="66291" y="0"/>
                  </a:moveTo>
                  <a:cubicBezTo>
                    <a:pt x="29809" y="0"/>
                    <a:pt x="0" y="29809"/>
                    <a:pt x="0" y="66291"/>
                  </a:cubicBezTo>
                  <a:cubicBezTo>
                    <a:pt x="0" y="84977"/>
                    <a:pt x="18241" y="118345"/>
                    <a:pt x="18241" y="118345"/>
                  </a:cubicBezTo>
                  <a:lnTo>
                    <a:pt x="64066" y="195758"/>
                  </a:lnTo>
                  <a:lnTo>
                    <a:pt x="111671" y="119234"/>
                  </a:lnTo>
                  <a:cubicBezTo>
                    <a:pt x="111671" y="119234"/>
                    <a:pt x="133027" y="87201"/>
                    <a:pt x="133027" y="66291"/>
                  </a:cubicBezTo>
                  <a:cubicBezTo>
                    <a:pt x="133027" y="29809"/>
                    <a:pt x="103218" y="0"/>
                    <a:pt x="66291" y="0"/>
                  </a:cubicBezTo>
                  <a:close/>
                </a:path>
              </a:pathLst>
            </a:custGeom>
            <a:solidFill>
              <a:srgbClr val="FFC000"/>
            </a:solidFill>
            <a:ln w="19050" cap="flat" cmpd="sng">
              <a:solidFill>
                <a:srgbClr val="1C899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750" tIns="121750" rIns="121750" bIns="121750" anchor="ctr" anchorCtr="0">
              <a:noAutofit/>
            </a:bodyPr>
            <a:lstStyle/>
            <a:p>
              <a:endParaRPr sz="2397"/>
            </a:p>
          </p:txBody>
        </p:sp>
        <p:sp>
          <p:nvSpPr>
            <p:cNvPr id="25" name="Google Shape;3147;p77">
              <a:extLst>
                <a:ext uri="{FF2B5EF4-FFF2-40B4-BE49-F238E27FC236}">
                  <a16:creationId xmlns:a16="http://schemas.microsoft.com/office/drawing/2014/main" id="{6DE7C9A2-AC56-E1FF-A552-E081FF776834}"/>
                </a:ext>
              </a:extLst>
            </p:cNvPr>
            <p:cNvSpPr/>
            <p:nvPr/>
          </p:nvSpPr>
          <p:spPr>
            <a:xfrm flipH="1">
              <a:off x="5769065" y="3316218"/>
              <a:ext cx="431467" cy="575290"/>
            </a:xfrm>
            <a:custGeom>
              <a:avLst/>
              <a:gdLst/>
              <a:ahLst/>
              <a:cxnLst/>
              <a:rect l="l" t="t" r="r" b="b"/>
              <a:pathLst>
                <a:path w="133027" h="195758" extrusionOk="0">
                  <a:moveTo>
                    <a:pt x="65846" y="26249"/>
                  </a:moveTo>
                  <a:cubicBezTo>
                    <a:pt x="87201" y="26249"/>
                    <a:pt x="104108" y="43156"/>
                    <a:pt x="104108" y="64511"/>
                  </a:cubicBezTo>
                  <a:cubicBezTo>
                    <a:pt x="104108" y="85422"/>
                    <a:pt x="87201" y="102328"/>
                    <a:pt x="65846" y="102328"/>
                  </a:cubicBezTo>
                  <a:cubicBezTo>
                    <a:pt x="44936" y="102328"/>
                    <a:pt x="28029" y="85422"/>
                    <a:pt x="28029" y="64511"/>
                  </a:cubicBezTo>
                  <a:cubicBezTo>
                    <a:pt x="28029" y="43156"/>
                    <a:pt x="44936" y="26249"/>
                    <a:pt x="65846" y="26249"/>
                  </a:cubicBezTo>
                  <a:close/>
                  <a:moveTo>
                    <a:pt x="66291" y="0"/>
                  </a:moveTo>
                  <a:cubicBezTo>
                    <a:pt x="29809" y="0"/>
                    <a:pt x="0" y="29809"/>
                    <a:pt x="0" y="66291"/>
                  </a:cubicBezTo>
                  <a:cubicBezTo>
                    <a:pt x="0" y="84977"/>
                    <a:pt x="18241" y="118345"/>
                    <a:pt x="18241" y="118345"/>
                  </a:cubicBezTo>
                  <a:lnTo>
                    <a:pt x="64066" y="195758"/>
                  </a:lnTo>
                  <a:lnTo>
                    <a:pt x="111671" y="119234"/>
                  </a:lnTo>
                  <a:cubicBezTo>
                    <a:pt x="111671" y="119234"/>
                    <a:pt x="133027" y="87201"/>
                    <a:pt x="133027" y="66291"/>
                  </a:cubicBezTo>
                  <a:cubicBezTo>
                    <a:pt x="133027" y="29809"/>
                    <a:pt x="103218" y="0"/>
                    <a:pt x="66291" y="0"/>
                  </a:cubicBezTo>
                  <a:close/>
                </a:path>
              </a:pathLst>
            </a:custGeom>
            <a:solidFill>
              <a:srgbClr val="FFC000"/>
            </a:solidFill>
            <a:ln w="19050" cap="flat" cmpd="sng">
              <a:solidFill>
                <a:srgbClr val="1C899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750" tIns="121750" rIns="121750" bIns="121750" anchor="ctr" anchorCtr="0">
              <a:noAutofit/>
            </a:bodyPr>
            <a:lstStyle/>
            <a:p>
              <a:endParaRPr sz="2397"/>
            </a:p>
          </p:txBody>
        </p:sp>
        <p:sp>
          <p:nvSpPr>
            <p:cNvPr id="26" name="Google Shape;3147;p77">
              <a:extLst>
                <a:ext uri="{FF2B5EF4-FFF2-40B4-BE49-F238E27FC236}">
                  <a16:creationId xmlns:a16="http://schemas.microsoft.com/office/drawing/2014/main" id="{0D66AF5D-FFE4-C134-3604-F247DB9C25BE}"/>
                </a:ext>
              </a:extLst>
            </p:cNvPr>
            <p:cNvSpPr/>
            <p:nvPr/>
          </p:nvSpPr>
          <p:spPr>
            <a:xfrm flipH="1">
              <a:off x="5677316" y="5462520"/>
              <a:ext cx="431467" cy="575290"/>
            </a:xfrm>
            <a:custGeom>
              <a:avLst/>
              <a:gdLst/>
              <a:ahLst/>
              <a:cxnLst/>
              <a:rect l="l" t="t" r="r" b="b"/>
              <a:pathLst>
                <a:path w="133027" h="195758" extrusionOk="0">
                  <a:moveTo>
                    <a:pt x="65846" y="26249"/>
                  </a:moveTo>
                  <a:cubicBezTo>
                    <a:pt x="87201" y="26249"/>
                    <a:pt x="104108" y="43156"/>
                    <a:pt x="104108" y="64511"/>
                  </a:cubicBezTo>
                  <a:cubicBezTo>
                    <a:pt x="104108" y="85422"/>
                    <a:pt x="87201" y="102328"/>
                    <a:pt x="65846" y="102328"/>
                  </a:cubicBezTo>
                  <a:cubicBezTo>
                    <a:pt x="44936" y="102328"/>
                    <a:pt x="28029" y="85422"/>
                    <a:pt x="28029" y="64511"/>
                  </a:cubicBezTo>
                  <a:cubicBezTo>
                    <a:pt x="28029" y="43156"/>
                    <a:pt x="44936" y="26249"/>
                    <a:pt x="65846" y="26249"/>
                  </a:cubicBezTo>
                  <a:close/>
                  <a:moveTo>
                    <a:pt x="66291" y="0"/>
                  </a:moveTo>
                  <a:cubicBezTo>
                    <a:pt x="29809" y="0"/>
                    <a:pt x="0" y="29809"/>
                    <a:pt x="0" y="66291"/>
                  </a:cubicBezTo>
                  <a:cubicBezTo>
                    <a:pt x="0" y="84977"/>
                    <a:pt x="18241" y="118345"/>
                    <a:pt x="18241" y="118345"/>
                  </a:cubicBezTo>
                  <a:lnTo>
                    <a:pt x="64066" y="195758"/>
                  </a:lnTo>
                  <a:lnTo>
                    <a:pt x="111671" y="119234"/>
                  </a:lnTo>
                  <a:cubicBezTo>
                    <a:pt x="111671" y="119234"/>
                    <a:pt x="133027" y="87201"/>
                    <a:pt x="133027" y="66291"/>
                  </a:cubicBezTo>
                  <a:cubicBezTo>
                    <a:pt x="133027" y="29809"/>
                    <a:pt x="103218" y="0"/>
                    <a:pt x="66291" y="0"/>
                  </a:cubicBezTo>
                  <a:close/>
                </a:path>
              </a:pathLst>
            </a:custGeom>
            <a:solidFill>
              <a:srgbClr val="FFC000"/>
            </a:solidFill>
            <a:ln w="19050" cap="flat" cmpd="sng">
              <a:solidFill>
                <a:srgbClr val="1C899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750" tIns="121750" rIns="121750" bIns="121750" anchor="ctr" anchorCtr="0">
              <a:noAutofit/>
            </a:bodyPr>
            <a:lstStyle/>
            <a:p>
              <a:endParaRPr sz="2397"/>
            </a:p>
          </p:txBody>
        </p:sp>
      </p:grpSp>
      <p:sp>
        <p:nvSpPr>
          <p:cNvPr id="27" name="CuadroTexto 26">
            <a:extLst>
              <a:ext uri="{FF2B5EF4-FFF2-40B4-BE49-F238E27FC236}">
                <a16:creationId xmlns:a16="http://schemas.microsoft.com/office/drawing/2014/main" id="{3FF474D2-499A-4866-40B8-30A7F31C12DD}"/>
              </a:ext>
            </a:extLst>
          </p:cNvPr>
          <p:cNvSpPr txBox="1"/>
          <p:nvPr/>
        </p:nvSpPr>
        <p:spPr>
          <a:xfrm>
            <a:off x="7900888" y="3271179"/>
            <a:ext cx="154744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CL"/>
            </a:defPPr>
            <a:lvl1pPr algn="ctr">
              <a:defRPr sz="1400" b="1">
                <a:solidFill>
                  <a:schemeClr val="bg1"/>
                </a:solidFill>
                <a:cs typeface="Arial" panose="020B0604020202020204" pitchFamily="34" charset="0"/>
              </a:defRPr>
            </a:lvl1pPr>
          </a:lstStyle>
          <a:p>
            <a:r>
              <a:rPr lang="es-CL" dirty="0"/>
              <a:t>Centro Espacial del Biobío (Nanotecnologías &amp; Robótica)</a:t>
            </a: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3A8A8CDF-B0A3-DCEE-A414-8302537B7D11}"/>
              </a:ext>
            </a:extLst>
          </p:cNvPr>
          <p:cNvSpPr txBox="1"/>
          <p:nvPr/>
        </p:nvSpPr>
        <p:spPr>
          <a:xfrm>
            <a:off x="9955211" y="5461932"/>
            <a:ext cx="2160224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CL"/>
            </a:defPPr>
            <a:lvl1pPr algn="ctr">
              <a:defRPr sz="1400" b="1">
                <a:solidFill>
                  <a:srgbClr val="FFCC00"/>
                </a:solidFill>
                <a:cs typeface="Arial" panose="020B0604020202020204" pitchFamily="34" charset="0"/>
              </a:defRPr>
            </a:lvl1pPr>
          </a:lstStyle>
          <a:p>
            <a:r>
              <a:rPr lang="es-CL" dirty="0"/>
              <a:t>Centro Espacial de Magallanes (Satélites de Observación de Radar)</a:t>
            </a:r>
          </a:p>
        </p:txBody>
      </p:sp>
      <p:sp>
        <p:nvSpPr>
          <p:cNvPr id="8" name="Marcador de pie de página 6">
            <a:extLst>
              <a:ext uri="{FF2B5EF4-FFF2-40B4-BE49-F238E27FC236}">
                <a16:creationId xmlns:a16="http://schemas.microsoft.com/office/drawing/2014/main" id="{9C70B5F0-C503-4C08-3CD4-611C63AAB3C2}"/>
              </a:ext>
            </a:extLst>
          </p:cNvPr>
          <p:cNvSpPr txBox="1">
            <a:spLocks/>
          </p:cNvSpPr>
          <p:nvPr/>
        </p:nvSpPr>
        <p:spPr>
          <a:xfrm>
            <a:off x="10913028" y="6270264"/>
            <a:ext cx="1097808" cy="365125"/>
          </a:xfrm>
          <a:prstGeom prst="rect">
            <a:avLst/>
          </a:prstGeom>
        </p:spPr>
        <p:txBody>
          <a:bodyPr/>
          <a:lstStyle>
            <a:defPPr>
              <a:defRPr lang="es-C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CL" sz="1600" b="1">
                <a:solidFill>
                  <a:schemeClr val="accent1"/>
                </a:solidFill>
              </a:rPr>
              <a:t>PÚBLICO</a:t>
            </a:r>
          </a:p>
          <a:p>
            <a:pPr algn="ctr"/>
            <a:endParaRPr lang="es-CL" sz="1600" dirty="0">
              <a:solidFill>
                <a:srgbClr val="FF0000"/>
              </a:solidFill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BAA50DC1-C940-C123-B245-5365A3A9906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943348" y="159866"/>
            <a:ext cx="1249788" cy="1243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420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ColombIA Inteligente', nuevo programa de MinCiencias que impulsa proyectos  de inteligencia artificial y tecnologías aeroespaciales | Minciencias">
            <a:extLst>
              <a:ext uri="{FF2B5EF4-FFF2-40B4-BE49-F238E27FC236}">
                <a16:creationId xmlns:a16="http://schemas.microsoft.com/office/drawing/2014/main" id="{7AD504A0-42E1-8E53-E6A9-3D80E31E6F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CuadroTexto 19">
            <a:extLst>
              <a:ext uri="{FF2B5EF4-FFF2-40B4-BE49-F238E27FC236}">
                <a16:creationId xmlns:a16="http://schemas.microsoft.com/office/drawing/2014/main" id="{BC90D054-D0F9-EE96-F14A-519070894D37}"/>
              </a:ext>
            </a:extLst>
          </p:cNvPr>
          <p:cNvSpPr txBox="1"/>
          <p:nvPr/>
        </p:nvSpPr>
        <p:spPr>
          <a:xfrm>
            <a:off x="-26781" y="110899"/>
            <a:ext cx="12191253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L" sz="32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PROGRAMA PARA EL DESARROLLO DE TECNOLOGÍAS AEROESPACIALES</a:t>
            </a:r>
            <a:endParaRPr lang="es-CL" sz="4000" b="1" kern="1200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66D48C3A-4F0F-AB80-F995-7800B2E86D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6436" y="3041344"/>
            <a:ext cx="3335164" cy="3318895"/>
          </a:xfrm>
          <a:prstGeom prst="rect">
            <a:avLst/>
          </a:prstGeom>
        </p:spPr>
      </p:pic>
      <p:pic>
        <p:nvPicPr>
          <p:cNvPr id="3078" name="Picture 6" descr="Tecnología aeroespacial en UTEC? 6 datos que te sorprenderá conocer? |  Universidad de Ingeniería UTEC">
            <a:extLst>
              <a:ext uri="{FF2B5EF4-FFF2-40B4-BE49-F238E27FC236}">
                <a16:creationId xmlns:a16="http://schemas.microsoft.com/office/drawing/2014/main" id="{E1DFC0F0-912A-2DC2-DE75-537800C781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621" y="2092465"/>
            <a:ext cx="4883255" cy="225172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AutoShape 10" descr="Avances aeroespaciales en 2023: minería de asteroides, cohetes  reutilizables y el JWST - Securities.io">
            <a:extLst>
              <a:ext uri="{FF2B5EF4-FFF2-40B4-BE49-F238E27FC236}">
                <a16:creationId xmlns:a16="http://schemas.microsoft.com/office/drawing/2014/main" id="{AEEA50AF-81B6-213C-4AA2-EC260C49BA3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2514600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L"/>
          </a:p>
        </p:txBody>
      </p:sp>
      <p:sp>
        <p:nvSpPr>
          <p:cNvPr id="10" name="AutoShape 12" descr="Avances aeroespaciales en 2023: minería de asteroides, cohetes  reutilizables y el JWST - Securities.io">
            <a:extLst>
              <a:ext uri="{FF2B5EF4-FFF2-40B4-BE49-F238E27FC236}">
                <a16:creationId xmlns:a16="http://schemas.microsoft.com/office/drawing/2014/main" id="{0573E81F-702E-8BF2-755D-EA8FAB84A4B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-1852246"/>
            <a:ext cx="5433646" cy="5433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L"/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EA7E6227-FDBE-898D-D68A-B9E76D82E5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6620" y="4475285"/>
            <a:ext cx="4883255" cy="226011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8" name="Marcador de número de diapositiva 1">
            <a:extLst>
              <a:ext uri="{FF2B5EF4-FFF2-40B4-BE49-F238E27FC236}">
                <a16:creationId xmlns:a16="http://schemas.microsoft.com/office/drawing/2014/main" id="{C44F2F55-E692-ECD5-831E-360A11EAB262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9042400" y="6188319"/>
            <a:ext cx="2804160" cy="163891"/>
          </a:xfrm>
        </p:spPr>
        <p:txBody>
          <a:bodyPr/>
          <a:lstStyle/>
          <a:p>
            <a:fld id="{B6F15528-21DE-4FAA-801E-634DDDAF4B2B}" type="slidenum">
              <a:rPr lang="es-CL" smtClean="0"/>
              <a:pPr/>
              <a:t>13</a:t>
            </a:fld>
            <a:endParaRPr lang="es-CL" dirty="0"/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id="{B14B8399-466D-437A-2F3D-753D950EA64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3386" y="706486"/>
            <a:ext cx="852049" cy="1102639"/>
          </a:xfrm>
          <a:prstGeom prst="rect">
            <a:avLst/>
          </a:prstGeom>
        </p:spPr>
      </p:pic>
      <p:sp>
        <p:nvSpPr>
          <p:cNvPr id="22" name="CuadroTexto 21">
            <a:extLst>
              <a:ext uri="{FF2B5EF4-FFF2-40B4-BE49-F238E27FC236}">
                <a16:creationId xmlns:a16="http://schemas.microsoft.com/office/drawing/2014/main" id="{7505B8B8-0967-C117-036C-4F4F2F77C061}"/>
              </a:ext>
            </a:extLst>
          </p:cNvPr>
          <p:cNvSpPr txBox="1"/>
          <p:nvPr/>
        </p:nvSpPr>
        <p:spPr>
          <a:xfrm>
            <a:off x="8135212" y="1657282"/>
            <a:ext cx="2160224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L" sz="1400" b="1" dirty="0">
                <a:solidFill>
                  <a:schemeClr val="bg1"/>
                </a:solidFill>
                <a:cs typeface="Arial" panose="020B0604020202020204" pitchFamily="34" charset="0"/>
              </a:rPr>
              <a:t>Centro Espacial de Antofagasta (Satélites de Comunicaciones)</a:t>
            </a: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9FED08D6-2610-01F6-BC43-800B3428C29D}"/>
              </a:ext>
            </a:extLst>
          </p:cNvPr>
          <p:cNvSpPr txBox="1"/>
          <p:nvPr/>
        </p:nvSpPr>
        <p:spPr>
          <a:xfrm>
            <a:off x="10168242" y="3191132"/>
            <a:ext cx="1929973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CL"/>
            </a:defPPr>
            <a:lvl1pPr algn="ctr">
              <a:defRPr sz="1600" b="1">
                <a:solidFill>
                  <a:schemeClr val="bg1"/>
                </a:solidFill>
                <a:cs typeface="Arial" panose="020B0604020202020204" pitchFamily="34" charset="0"/>
              </a:defRPr>
            </a:lvl1pPr>
          </a:lstStyle>
          <a:p>
            <a:r>
              <a:rPr lang="es-CL" sz="1400" dirty="0">
                <a:solidFill>
                  <a:srgbClr val="FFCC00"/>
                </a:solidFill>
              </a:rPr>
              <a:t>Centro Espacial Nacional (Satélites de Observación Ópticos)</a:t>
            </a:r>
          </a:p>
        </p:txBody>
      </p:sp>
      <p:grpSp>
        <p:nvGrpSpPr>
          <p:cNvPr id="27" name="Grupo 26">
            <a:extLst>
              <a:ext uri="{FF2B5EF4-FFF2-40B4-BE49-F238E27FC236}">
                <a16:creationId xmlns:a16="http://schemas.microsoft.com/office/drawing/2014/main" id="{32EE96D6-170A-928B-6C21-06282FC594CB}"/>
              </a:ext>
            </a:extLst>
          </p:cNvPr>
          <p:cNvGrpSpPr/>
          <p:nvPr/>
        </p:nvGrpSpPr>
        <p:grpSpPr>
          <a:xfrm>
            <a:off x="9157779" y="1276526"/>
            <a:ext cx="1725070" cy="5165517"/>
            <a:chOff x="5526643" y="1308751"/>
            <a:chExt cx="1725070" cy="5165517"/>
          </a:xfrm>
        </p:grpSpPr>
        <p:pic>
          <p:nvPicPr>
            <p:cNvPr id="28" name="Imagen 27">
              <a:extLst>
                <a:ext uri="{FF2B5EF4-FFF2-40B4-BE49-F238E27FC236}">
                  <a16:creationId xmlns:a16="http://schemas.microsoft.com/office/drawing/2014/main" id="{E9C7977C-FC06-7EA0-DB39-58305E08248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14382">
              <a:off x="5526643" y="1308751"/>
              <a:ext cx="1725070" cy="5165517"/>
            </a:xfrm>
            <a:prstGeom prst="rect">
              <a:avLst/>
            </a:prstGeom>
          </p:spPr>
        </p:pic>
        <p:sp>
          <p:nvSpPr>
            <p:cNvPr id="29" name="Google Shape;3147;p77">
              <a:extLst>
                <a:ext uri="{FF2B5EF4-FFF2-40B4-BE49-F238E27FC236}">
                  <a16:creationId xmlns:a16="http://schemas.microsoft.com/office/drawing/2014/main" id="{EE70095B-7757-91D3-FE98-3CDE9537FDF3}"/>
                </a:ext>
              </a:extLst>
            </p:cNvPr>
            <p:cNvSpPr/>
            <p:nvPr/>
          </p:nvSpPr>
          <p:spPr>
            <a:xfrm flipH="1">
              <a:off x="6590590" y="1678538"/>
              <a:ext cx="431467" cy="575290"/>
            </a:xfrm>
            <a:custGeom>
              <a:avLst/>
              <a:gdLst/>
              <a:ahLst/>
              <a:cxnLst/>
              <a:rect l="l" t="t" r="r" b="b"/>
              <a:pathLst>
                <a:path w="133027" h="195758" extrusionOk="0">
                  <a:moveTo>
                    <a:pt x="65846" y="26249"/>
                  </a:moveTo>
                  <a:cubicBezTo>
                    <a:pt x="87201" y="26249"/>
                    <a:pt x="104108" y="43156"/>
                    <a:pt x="104108" y="64511"/>
                  </a:cubicBezTo>
                  <a:cubicBezTo>
                    <a:pt x="104108" y="85422"/>
                    <a:pt x="87201" y="102328"/>
                    <a:pt x="65846" y="102328"/>
                  </a:cubicBezTo>
                  <a:cubicBezTo>
                    <a:pt x="44936" y="102328"/>
                    <a:pt x="28029" y="85422"/>
                    <a:pt x="28029" y="64511"/>
                  </a:cubicBezTo>
                  <a:cubicBezTo>
                    <a:pt x="28029" y="43156"/>
                    <a:pt x="44936" y="26249"/>
                    <a:pt x="65846" y="26249"/>
                  </a:cubicBezTo>
                  <a:close/>
                  <a:moveTo>
                    <a:pt x="66291" y="0"/>
                  </a:moveTo>
                  <a:cubicBezTo>
                    <a:pt x="29809" y="0"/>
                    <a:pt x="0" y="29809"/>
                    <a:pt x="0" y="66291"/>
                  </a:cubicBezTo>
                  <a:cubicBezTo>
                    <a:pt x="0" y="84977"/>
                    <a:pt x="18241" y="118345"/>
                    <a:pt x="18241" y="118345"/>
                  </a:cubicBezTo>
                  <a:lnTo>
                    <a:pt x="64066" y="195758"/>
                  </a:lnTo>
                  <a:lnTo>
                    <a:pt x="111671" y="119234"/>
                  </a:lnTo>
                  <a:cubicBezTo>
                    <a:pt x="111671" y="119234"/>
                    <a:pt x="133027" y="87201"/>
                    <a:pt x="133027" y="66291"/>
                  </a:cubicBezTo>
                  <a:cubicBezTo>
                    <a:pt x="133027" y="29809"/>
                    <a:pt x="103218" y="0"/>
                    <a:pt x="66291" y="0"/>
                  </a:cubicBezTo>
                  <a:close/>
                </a:path>
              </a:pathLst>
            </a:custGeom>
            <a:solidFill>
              <a:srgbClr val="FFC000"/>
            </a:solidFill>
            <a:ln w="19050" cap="flat" cmpd="sng">
              <a:solidFill>
                <a:srgbClr val="1C899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750" tIns="121750" rIns="121750" bIns="121750" anchor="ctr" anchorCtr="0">
              <a:noAutofit/>
            </a:bodyPr>
            <a:lstStyle/>
            <a:p>
              <a:endParaRPr sz="2397"/>
            </a:p>
          </p:txBody>
        </p:sp>
        <p:sp>
          <p:nvSpPr>
            <p:cNvPr id="30" name="Google Shape;3147;p77">
              <a:extLst>
                <a:ext uri="{FF2B5EF4-FFF2-40B4-BE49-F238E27FC236}">
                  <a16:creationId xmlns:a16="http://schemas.microsoft.com/office/drawing/2014/main" id="{EAB5D55F-18D5-6612-B7F8-E71511C965D4}"/>
                </a:ext>
              </a:extLst>
            </p:cNvPr>
            <p:cNvSpPr/>
            <p:nvPr/>
          </p:nvSpPr>
          <p:spPr>
            <a:xfrm flipH="1">
              <a:off x="6294960" y="2948176"/>
              <a:ext cx="431467" cy="575290"/>
            </a:xfrm>
            <a:custGeom>
              <a:avLst/>
              <a:gdLst/>
              <a:ahLst/>
              <a:cxnLst/>
              <a:rect l="l" t="t" r="r" b="b"/>
              <a:pathLst>
                <a:path w="133027" h="195758" extrusionOk="0">
                  <a:moveTo>
                    <a:pt x="65846" y="26249"/>
                  </a:moveTo>
                  <a:cubicBezTo>
                    <a:pt x="87201" y="26249"/>
                    <a:pt x="104108" y="43156"/>
                    <a:pt x="104108" y="64511"/>
                  </a:cubicBezTo>
                  <a:cubicBezTo>
                    <a:pt x="104108" y="85422"/>
                    <a:pt x="87201" y="102328"/>
                    <a:pt x="65846" y="102328"/>
                  </a:cubicBezTo>
                  <a:cubicBezTo>
                    <a:pt x="44936" y="102328"/>
                    <a:pt x="28029" y="85422"/>
                    <a:pt x="28029" y="64511"/>
                  </a:cubicBezTo>
                  <a:cubicBezTo>
                    <a:pt x="28029" y="43156"/>
                    <a:pt x="44936" y="26249"/>
                    <a:pt x="65846" y="26249"/>
                  </a:cubicBezTo>
                  <a:close/>
                  <a:moveTo>
                    <a:pt x="66291" y="0"/>
                  </a:moveTo>
                  <a:cubicBezTo>
                    <a:pt x="29809" y="0"/>
                    <a:pt x="0" y="29809"/>
                    <a:pt x="0" y="66291"/>
                  </a:cubicBezTo>
                  <a:cubicBezTo>
                    <a:pt x="0" y="84977"/>
                    <a:pt x="18241" y="118345"/>
                    <a:pt x="18241" y="118345"/>
                  </a:cubicBezTo>
                  <a:lnTo>
                    <a:pt x="64066" y="195758"/>
                  </a:lnTo>
                  <a:lnTo>
                    <a:pt x="111671" y="119234"/>
                  </a:lnTo>
                  <a:cubicBezTo>
                    <a:pt x="111671" y="119234"/>
                    <a:pt x="133027" y="87201"/>
                    <a:pt x="133027" y="66291"/>
                  </a:cubicBezTo>
                  <a:cubicBezTo>
                    <a:pt x="133027" y="29809"/>
                    <a:pt x="103218" y="0"/>
                    <a:pt x="66291" y="0"/>
                  </a:cubicBezTo>
                  <a:close/>
                </a:path>
              </a:pathLst>
            </a:custGeom>
            <a:solidFill>
              <a:srgbClr val="FFC000"/>
            </a:solidFill>
            <a:ln w="19050" cap="flat" cmpd="sng">
              <a:solidFill>
                <a:srgbClr val="1C899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750" tIns="121750" rIns="121750" bIns="121750" anchor="ctr" anchorCtr="0">
              <a:noAutofit/>
            </a:bodyPr>
            <a:lstStyle/>
            <a:p>
              <a:endParaRPr sz="2397"/>
            </a:p>
          </p:txBody>
        </p:sp>
        <p:sp>
          <p:nvSpPr>
            <p:cNvPr id="31" name="Google Shape;3147;p77">
              <a:extLst>
                <a:ext uri="{FF2B5EF4-FFF2-40B4-BE49-F238E27FC236}">
                  <a16:creationId xmlns:a16="http://schemas.microsoft.com/office/drawing/2014/main" id="{7E75EDB7-94DF-17C1-73FD-6A161F54F53F}"/>
                </a:ext>
              </a:extLst>
            </p:cNvPr>
            <p:cNvSpPr/>
            <p:nvPr/>
          </p:nvSpPr>
          <p:spPr>
            <a:xfrm flipH="1">
              <a:off x="5769065" y="3316218"/>
              <a:ext cx="431467" cy="575290"/>
            </a:xfrm>
            <a:custGeom>
              <a:avLst/>
              <a:gdLst/>
              <a:ahLst/>
              <a:cxnLst/>
              <a:rect l="l" t="t" r="r" b="b"/>
              <a:pathLst>
                <a:path w="133027" h="195758" extrusionOk="0">
                  <a:moveTo>
                    <a:pt x="65846" y="26249"/>
                  </a:moveTo>
                  <a:cubicBezTo>
                    <a:pt x="87201" y="26249"/>
                    <a:pt x="104108" y="43156"/>
                    <a:pt x="104108" y="64511"/>
                  </a:cubicBezTo>
                  <a:cubicBezTo>
                    <a:pt x="104108" y="85422"/>
                    <a:pt x="87201" y="102328"/>
                    <a:pt x="65846" y="102328"/>
                  </a:cubicBezTo>
                  <a:cubicBezTo>
                    <a:pt x="44936" y="102328"/>
                    <a:pt x="28029" y="85422"/>
                    <a:pt x="28029" y="64511"/>
                  </a:cubicBezTo>
                  <a:cubicBezTo>
                    <a:pt x="28029" y="43156"/>
                    <a:pt x="44936" y="26249"/>
                    <a:pt x="65846" y="26249"/>
                  </a:cubicBezTo>
                  <a:close/>
                  <a:moveTo>
                    <a:pt x="66291" y="0"/>
                  </a:moveTo>
                  <a:cubicBezTo>
                    <a:pt x="29809" y="0"/>
                    <a:pt x="0" y="29809"/>
                    <a:pt x="0" y="66291"/>
                  </a:cubicBezTo>
                  <a:cubicBezTo>
                    <a:pt x="0" y="84977"/>
                    <a:pt x="18241" y="118345"/>
                    <a:pt x="18241" y="118345"/>
                  </a:cubicBezTo>
                  <a:lnTo>
                    <a:pt x="64066" y="195758"/>
                  </a:lnTo>
                  <a:lnTo>
                    <a:pt x="111671" y="119234"/>
                  </a:lnTo>
                  <a:cubicBezTo>
                    <a:pt x="111671" y="119234"/>
                    <a:pt x="133027" y="87201"/>
                    <a:pt x="133027" y="66291"/>
                  </a:cubicBezTo>
                  <a:cubicBezTo>
                    <a:pt x="133027" y="29809"/>
                    <a:pt x="103218" y="0"/>
                    <a:pt x="66291" y="0"/>
                  </a:cubicBezTo>
                  <a:close/>
                </a:path>
              </a:pathLst>
            </a:custGeom>
            <a:solidFill>
              <a:srgbClr val="FFC000"/>
            </a:solidFill>
            <a:ln w="19050" cap="flat" cmpd="sng">
              <a:solidFill>
                <a:srgbClr val="1C899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750" tIns="121750" rIns="121750" bIns="121750" anchor="ctr" anchorCtr="0">
              <a:noAutofit/>
            </a:bodyPr>
            <a:lstStyle/>
            <a:p>
              <a:endParaRPr sz="2397"/>
            </a:p>
          </p:txBody>
        </p:sp>
        <p:sp>
          <p:nvSpPr>
            <p:cNvPr id="32" name="Google Shape;3147;p77">
              <a:extLst>
                <a:ext uri="{FF2B5EF4-FFF2-40B4-BE49-F238E27FC236}">
                  <a16:creationId xmlns:a16="http://schemas.microsoft.com/office/drawing/2014/main" id="{422A8FBD-C169-BBC3-7F78-AD56AE78F0A0}"/>
                </a:ext>
              </a:extLst>
            </p:cNvPr>
            <p:cNvSpPr/>
            <p:nvPr/>
          </p:nvSpPr>
          <p:spPr>
            <a:xfrm flipH="1">
              <a:off x="5677316" y="5462520"/>
              <a:ext cx="431467" cy="575290"/>
            </a:xfrm>
            <a:custGeom>
              <a:avLst/>
              <a:gdLst/>
              <a:ahLst/>
              <a:cxnLst/>
              <a:rect l="l" t="t" r="r" b="b"/>
              <a:pathLst>
                <a:path w="133027" h="195758" extrusionOk="0">
                  <a:moveTo>
                    <a:pt x="65846" y="26249"/>
                  </a:moveTo>
                  <a:cubicBezTo>
                    <a:pt x="87201" y="26249"/>
                    <a:pt x="104108" y="43156"/>
                    <a:pt x="104108" y="64511"/>
                  </a:cubicBezTo>
                  <a:cubicBezTo>
                    <a:pt x="104108" y="85422"/>
                    <a:pt x="87201" y="102328"/>
                    <a:pt x="65846" y="102328"/>
                  </a:cubicBezTo>
                  <a:cubicBezTo>
                    <a:pt x="44936" y="102328"/>
                    <a:pt x="28029" y="85422"/>
                    <a:pt x="28029" y="64511"/>
                  </a:cubicBezTo>
                  <a:cubicBezTo>
                    <a:pt x="28029" y="43156"/>
                    <a:pt x="44936" y="26249"/>
                    <a:pt x="65846" y="26249"/>
                  </a:cubicBezTo>
                  <a:close/>
                  <a:moveTo>
                    <a:pt x="66291" y="0"/>
                  </a:moveTo>
                  <a:cubicBezTo>
                    <a:pt x="29809" y="0"/>
                    <a:pt x="0" y="29809"/>
                    <a:pt x="0" y="66291"/>
                  </a:cubicBezTo>
                  <a:cubicBezTo>
                    <a:pt x="0" y="84977"/>
                    <a:pt x="18241" y="118345"/>
                    <a:pt x="18241" y="118345"/>
                  </a:cubicBezTo>
                  <a:lnTo>
                    <a:pt x="64066" y="195758"/>
                  </a:lnTo>
                  <a:lnTo>
                    <a:pt x="111671" y="119234"/>
                  </a:lnTo>
                  <a:cubicBezTo>
                    <a:pt x="111671" y="119234"/>
                    <a:pt x="133027" y="87201"/>
                    <a:pt x="133027" y="66291"/>
                  </a:cubicBezTo>
                  <a:cubicBezTo>
                    <a:pt x="133027" y="29809"/>
                    <a:pt x="103218" y="0"/>
                    <a:pt x="66291" y="0"/>
                  </a:cubicBezTo>
                  <a:close/>
                </a:path>
              </a:pathLst>
            </a:custGeom>
            <a:solidFill>
              <a:srgbClr val="FFC000"/>
            </a:solidFill>
            <a:ln w="19050" cap="flat" cmpd="sng">
              <a:solidFill>
                <a:srgbClr val="1C899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750" tIns="121750" rIns="121750" bIns="121750" anchor="ctr" anchorCtr="0">
              <a:noAutofit/>
            </a:bodyPr>
            <a:lstStyle/>
            <a:p>
              <a:endParaRPr sz="2397"/>
            </a:p>
          </p:txBody>
        </p:sp>
      </p:grpSp>
      <p:sp>
        <p:nvSpPr>
          <p:cNvPr id="33" name="CuadroTexto 32">
            <a:extLst>
              <a:ext uri="{FF2B5EF4-FFF2-40B4-BE49-F238E27FC236}">
                <a16:creationId xmlns:a16="http://schemas.microsoft.com/office/drawing/2014/main" id="{2A3F61F2-3881-5C47-6FC2-6FF85F4284ED}"/>
              </a:ext>
            </a:extLst>
          </p:cNvPr>
          <p:cNvSpPr txBox="1"/>
          <p:nvPr/>
        </p:nvSpPr>
        <p:spPr>
          <a:xfrm>
            <a:off x="7900888" y="3271179"/>
            <a:ext cx="154744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CL"/>
            </a:defPPr>
            <a:lvl1pPr algn="ctr">
              <a:defRPr sz="1400" b="1">
                <a:solidFill>
                  <a:schemeClr val="bg1"/>
                </a:solidFill>
                <a:cs typeface="Arial" panose="020B0604020202020204" pitchFamily="34" charset="0"/>
              </a:defRPr>
            </a:lvl1pPr>
          </a:lstStyle>
          <a:p>
            <a:r>
              <a:rPr lang="es-CL" dirty="0"/>
              <a:t>Centro Espacial del Biobío (Nanotecnologías &amp; Robótica)</a:t>
            </a:r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id="{50765B55-1E6A-56E1-DA9D-3C36CFEE373B}"/>
              </a:ext>
            </a:extLst>
          </p:cNvPr>
          <p:cNvSpPr txBox="1"/>
          <p:nvPr/>
        </p:nvSpPr>
        <p:spPr>
          <a:xfrm>
            <a:off x="9955211" y="5461932"/>
            <a:ext cx="2160224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CL"/>
            </a:defPPr>
            <a:lvl1pPr algn="ctr">
              <a:defRPr sz="1400" b="1">
                <a:solidFill>
                  <a:srgbClr val="FFCC00"/>
                </a:solidFill>
                <a:cs typeface="Arial" panose="020B0604020202020204" pitchFamily="34" charset="0"/>
              </a:defRPr>
            </a:lvl1pPr>
          </a:lstStyle>
          <a:p>
            <a:r>
              <a:rPr lang="es-CL" dirty="0"/>
              <a:t>Centro Espacial de Magallanes (Satélites de Observación de Radar)</a:t>
            </a:r>
          </a:p>
        </p:txBody>
      </p:sp>
      <p:sp>
        <p:nvSpPr>
          <p:cNvPr id="35" name="Marcador de pie de página 6">
            <a:extLst>
              <a:ext uri="{FF2B5EF4-FFF2-40B4-BE49-F238E27FC236}">
                <a16:creationId xmlns:a16="http://schemas.microsoft.com/office/drawing/2014/main" id="{B283A64F-C54A-0D05-BC10-3747F2A4CF44}"/>
              </a:ext>
            </a:extLst>
          </p:cNvPr>
          <p:cNvSpPr txBox="1">
            <a:spLocks/>
          </p:cNvSpPr>
          <p:nvPr/>
        </p:nvSpPr>
        <p:spPr>
          <a:xfrm>
            <a:off x="10913028" y="6270264"/>
            <a:ext cx="1097808" cy="365125"/>
          </a:xfrm>
          <a:prstGeom prst="rect">
            <a:avLst/>
          </a:prstGeom>
        </p:spPr>
        <p:txBody>
          <a:bodyPr/>
          <a:lstStyle>
            <a:defPPr>
              <a:defRPr lang="es-C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CL" sz="1600" b="1">
                <a:solidFill>
                  <a:schemeClr val="accent1"/>
                </a:solidFill>
              </a:rPr>
              <a:t>PÚBLICO</a:t>
            </a:r>
          </a:p>
          <a:p>
            <a:pPr algn="ctr"/>
            <a:endParaRPr lang="es-CL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9363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174B66-D146-E140-7185-DF302A7F61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Imagen 55">
            <a:extLst>
              <a:ext uri="{FF2B5EF4-FFF2-40B4-BE49-F238E27FC236}">
                <a16:creationId xmlns:a16="http://schemas.microsoft.com/office/drawing/2014/main" id="{8D14CCFD-B1E7-6C49-8488-8DD76ECB9EF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08" t="18253" r="-1" b="20350"/>
          <a:stretch/>
        </p:blipFill>
        <p:spPr>
          <a:xfrm rot="10800000">
            <a:off x="-8211" y="-21142"/>
            <a:ext cx="12192694" cy="6900282"/>
          </a:xfrm>
          <a:prstGeom prst="rect">
            <a:avLst/>
          </a:prstGeom>
        </p:spPr>
      </p:pic>
      <p:pic>
        <p:nvPicPr>
          <p:cNvPr id="94" name="Imagen 93">
            <a:extLst>
              <a:ext uri="{FF2B5EF4-FFF2-40B4-BE49-F238E27FC236}">
                <a16:creationId xmlns:a16="http://schemas.microsoft.com/office/drawing/2014/main" id="{EEE113E7-0EDF-C6D1-2381-03C7994B0C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80980" y="4363987"/>
            <a:ext cx="584894" cy="594916"/>
          </a:xfrm>
          <a:prstGeom prst="rect">
            <a:avLst/>
          </a:prstGeom>
        </p:spPr>
      </p:pic>
      <p:pic>
        <p:nvPicPr>
          <p:cNvPr id="95" name="Imagen 94">
            <a:extLst>
              <a:ext uri="{FF2B5EF4-FFF2-40B4-BE49-F238E27FC236}">
                <a16:creationId xmlns:a16="http://schemas.microsoft.com/office/drawing/2014/main" id="{271B1575-7735-035F-DE64-19C5E45E04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63581" y="4351521"/>
            <a:ext cx="584893" cy="594916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93B43EE4-3D25-AC39-62F8-1F7AC25AC4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0731" y="24540"/>
            <a:ext cx="9871799" cy="845623"/>
          </a:xfrm>
        </p:spPr>
        <p:txBody>
          <a:bodyPr/>
          <a:lstStyle/>
          <a:p>
            <a:r>
              <a:rPr lang="es-CL" dirty="0">
                <a:solidFill>
                  <a:srgbClr val="FFC000"/>
                </a:solidFill>
              </a:rPr>
              <a:t>MODELO DE </a:t>
            </a:r>
            <a:r>
              <a:rPr lang="es-CL" dirty="0">
                <a:solidFill>
                  <a:schemeClr val="bg1"/>
                </a:solidFill>
              </a:rPr>
              <a:t>INNOVACIÓN</a:t>
            </a:r>
            <a:r>
              <a:rPr lang="es-CL" dirty="0">
                <a:solidFill>
                  <a:srgbClr val="FFC000"/>
                </a:solidFill>
              </a:rPr>
              <a:t> TRIPLE HÉLICE</a:t>
            </a:r>
          </a:p>
        </p:txBody>
      </p:sp>
      <p:pic>
        <p:nvPicPr>
          <p:cNvPr id="114" name="Imagen 113">
            <a:extLst>
              <a:ext uri="{FF2B5EF4-FFF2-40B4-BE49-F238E27FC236}">
                <a16:creationId xmlns:a16="http://schemas.microsoft.com/office/drawing/2014/main" id="{4FE29AB2-B4BD-C778-7CEC-E5418969064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8936" y="124936"/>
            <a:ext cx="852049" cy="1102639"/>
          </a:xfrm>
          <a:prstGeom prst="rect">
            <a:avLst/>
          </a:prstGeom>
        </p:spPr>
      </p:pic>
      <p:sp>
        <p:nvSpPr>
          <p:cNvPr id="3" name="Marcador de pie de página 6">
            <a:extLst>
              <a:ext uri="{FF2B5EF4-FFF2-40B4-BE49-F238E27FC236}">
                <a16:creationId xmlns:a16="http://schemas.microsoft.com/office/drawing/2014/main" id="{29271CC7-03B2-9764-F519-933FECD4CC74}"/>
              </a:ext>
            </a:extLst>
          </p:cNvPr>
          <p:cNvSpPr txBox="1">
            <a:spLocks/>
          </p:cNvSpPr>
          <p:nvPr/>
        </p:nvSpPr>
        <p:spPr>
          <a:xfrm>
            <a:off x="10913028" y="6270264"/>
            <a:ext cx="1097808" cy="365125"/>
          </a:xfrm>
          <a:prstGeom prst="rect">
            <a:avLst/>
          </a:prstGeom>
        </p:spPr>
        <p:txBody>
          <a:bodyPr/>
          <a:lstStyle>
            <a:defPPr>
              <a:defRPr lang="es-C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CL" sz="1600" b="1">
                <a:solidFill>
                  <a:schemeClr val="accent1"/>
                </a:solidFill>
              </a:rPr>
              <a:t>PÚBLICO</a:t>
            </a:r>
          </a:p>
          <a:p>
            <a:pPr algn="ctr"/>
            <a:endParaRPr lang="es-CL" sz="1600" dirty="0">
              <a:solidFill>
                <a:srgbClr val="FF0000"/>
              </a:solidFill>
            </a:endParaRPr>
          </a:p>
        </p:txBody>
      </p:sp>
      <p:grpSp>
        <p:nvGrpSpPr>
          <p:cNvPr id="4" name="Google Shape;8287;p88">
            <a:extLst>
              <a:ext uri="{FF2B5EF4-FFF2-40B4-BE49-F238E27FC236}">
                <a16:creationId xmlns:a16="http://schemas.microsoft.com/office/drawing/2014/main" id="{3BDB4455-0DA2-9D67-C77F-97EC074AD84C}"/>
              </a:ext>
            </a:extLst>
          </p:cNvPr>
          <p:cNvGrpSpPr/>
          <p:nvPr/>
        </p:nvGrpSpPr>
        <p:grpSpPr>
          <a:xfrm>
            <a:off x="3228420" y="849416"/>
            <a:ext cx="5935651" cy="5785973"/>
            <a:chOff x="2679875" y="2361475"/>
            <a:chExt cx="780425" cy="760575"/>
          </a:xfrm>
        </p:grpSpPr>
        <p:sp>
          <p:nvSpPr>
            <p:cNvPr id="5" name="Google Shape;8288;p88">
              <a:extLst>
                <a:ext uri="{FF2B5EF4-FFF2-40B4-BE49-F238E27FC236}">
                  <a16:creationId xmlns:a16="http://schemas.microsoft.com/office/drawing/2014/main" id="{F1BBDC43-E708-C97F-67ED-3243293F74EC}"/>
                </a:ext>
              </a:extLst>
            </p:cNvPr>
            <p:cNvSpPr/>
            <p:nvPr/>
          </p:nvSpPr>
          <p:spPr>
            <a:xfrm>
              <a:off x="2812050" y="2361475"/>
              <a:ext cx="516050" cy="266400"/>
            </a:xfrm>
            <a:custGeom>
              <a:avLst/>
              <a:gdLst/>
              <a:ahLst/>
              <a:cxnLst/>
              <a:rect l="l" t="t" r="r" b="b"/>
              <a:pathLst>
                <a:path w="20642" h="10656" extrusionOk="0">
                  <a:moveTo>
                    <a:pt x="10321" y="0"/>
                  </a:moveTo>
                  <a:cubicBezTo>
                    <a:pt x="4630" y="0"/>
                    <a:pt x="1" y="4630"/>
                    <a:pt x="1" y="10321"/>
                  </a:cubicBezTo>
                  <a:cubicBezTo>
                    <a:pt x="1" y="10385"/>
                    <a:pt x="2" y="10450"/>
                    <a:pt x="4" y="10514"/>
                  </a:cubicBezTo>
                  <a:cubicBezTo>
                    <a:pt x="1580" y="9686"/>
                    <a:pt x="3307" y="9273"/>
                    <a:pt x="5033" y="9273"/>
                  </a:cubicBezTo>
                  <a:cubicBezTo>
                    <a:pt x="6858" y="9273"/>
                    <a:pt x="8681" y="9735"/>
                    <a:pt x="10321" y="10655"/>
                  </a:cubicBezTo>
                  <a:cubicBezTo>
                    <a:pt x="11962" y="9735"/>
                    <a:pt x="13786" y="9273"/>
                    <a:pt x="15610" y="9273"/>
                  </a:cubicBezTo>
                  <a:cubicBezTo>
                    <a:pt x="17337" y="9273"/>
                    <a:pt x="19065" y="9686"/>
                    <a:pt x="20640" y="10514"/>
                  </a:cubicBezTo>
                  <a:cubicBezTo>
                    <a:pt x="20640" y="10450"/>
                    <a:pt x="20642" y="10385"/>
                    <a:pt x="20642" y="10321"/>
                  </a:cubicBezTo>
                  <a:cubicBezTo>
                    <a:pt x="20642" y="4630"/>
                    <a:pt x="16012" y="0"/>
                    <a:pt x="1032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8289;p88">
              <a:extLst>
                <a:ext uri="{FF2B5EF4-FFF2-40B4-BE49-F238E27FC236}">
                  <a16:creationId xmlns:a16="http://schemas.microsoft.com/office/drawing/2014/main" id="{5333DF0C-777B-5B54-5494-3CB045B1D9D0}"/>
                </a:ext>
              </a:extLst>
            </p:cNvPr>
            <p:cNvSpPr/>
            <p:nvPr/>
          </p:nvSpPr>
          <p:spPr>
            <a:xfrm>
              <a:off x="3082750" y="2645625"/>
              <a:ext cx="377550" cy="476425"/>
            </a:xfrm>
            <a:custGeom>
              <a:avLst/>
              <a:gdLst/>
              <a:ahLst/>
              <a:cxnLst/>
              <a:rect l="l" t="t" r="r" b="b"/>
              <a:pathLst>
                <a:path w="15102" h="19057" extrusionOk="0">
                  <a:moveTo>
                    <a:pt x="10272" y="0"/>
                  </a:moveTo>
                  <a:cubicBezTo>
                    <a:pt x="9934" y="3512"/>
                    <a:pt x="7912" y="6539"/>
                    <a:pt x="5024" y="8262"/>
                  </a:cubicBezTo>
                  <a:cubicBezTo>
                    <a:pt x="5031" y="8418"/>
                    <a:pt x="5036" y="8577"/>
                    <a:pt x="5036" y="8736"/>
                  </a:cubicBezTo>
                  <a:cubicBezTo>
                    <a:pt x="5036" y="12577"/>
                    <a:pt x="3024" y="15957"/>
                    <a:pt x="1" y="17879"/>
                  </a:cubicBezTo>
                  <a:cubicBezTo>
                    <a:pt x="1471" y="18653"/>
                    <a:pt x="3109" y="19056"/>
                    <a:pt x="4771" y="19056"/>
                  </a:cubicBezTo>
                  <a:cubicBezTo>
                    <a:pt x="4774" y="19056"/>
                    <a:pt x="4778" y="19056"/>
                    <a:pt x="4781" y="19056"/>
                  </a:cubicBezTo>
                  <a:cubicBezTo>
                    <a:pt x="10472" y="19056"/>
                    <a:pt x="15102" y="14427"/>
                    <a:pt x="15102" y="8736"/>
                  </a:cubicBezTo>
                  <a:cubicBezTo>
                    <a:pt x="15102" y="5062"/>
                    <a:pt x="13170" y="1831"/>
                    <a:pt x="10272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8290;p88">
              <a:extLst>
                <a:ext uri="{FF2B5EF4-FFF2-40B4-BE49-F238E27FC236}">
                  <a16:creationId xmlns:a16="http://schemas.microsoft.com/office/drawing/2014/main" id="{3983674E-7D5C-D375-7265-483180CFAA5C}"/>
                </a:ext>
              </a:extLst>
            </p:cNvPr>
            <p:cNvSpPr/>
            <p:nvPr/>
          </p:nvSpPr>
          <p:spPr>
            <a:xfrm>
              <a:off x="3082750" y="2605975"/>
              <a:ext cx="244675" cy="231900"/>
            </a:xfrm>
            <a:custGeom>
              <a:avLst/>
              <a:gdLst/>
              <a:ahLst/>
              <a:cxnLst/>
              <a:rect l="l" t="t" r="r" b="b"/>
              <a:pathLst>
                <a:path w="9787" h="9276" extrusionOk="0">
                  <a:moveTo>
                    <a:pt x="4781" y="1"/>
                  </a:moveTo>
                  <a:cubicBezTo>
                    <a:pt x="3141" y="1"/>
                    <a:pt x="1499" y="393"/>
                    <a:pt x="1" y="1178"/>
                  </a:cubicBezTo>
                  <a:cubicBezTo>
                    <a:pt x="2747" y="2923"/>
                    <a:pt x="4656" y="5871"/>
                    <a:pt x="4984" y="9276"/>
                  </a:cubicBezTo>
                  <a:cubicBezTo>
                    <a:pt x="7683" y="7574"/>
                    <a:pt x="9542" y="4656"/>
                    <a:pt x="9787" y="1300"/>
                  </a:cubicBezTo>
                  <a:cubicBezTo>
                    <a:pt x="8232" y="434"/>
                    <a:pt x="6507" y="1"/>
                    <a:pt x="4781" y="1"/>
                  </a:cubicBezTo>
                  <a:close/>
                </a:path>
              </a:pathLst>
            </a:custGeom>
            <a:solidFill>
              <a:srgbClr val="667E92"/>
            </a:solidFill>
            <a:ln>
              <a:solidFill>
                <a:schemeClr val="bg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8291;p88">
              <a:extLst>
                <a:ext uri="{FF2B5EF4-FFF2-40B4-BE49-F238E27FC236}">
                  <a16:creationId xmlns:a16="http://schemas.microsoft.com/office/drawing/2014/main" id="{F3B2DAD5-51FF-DBF0-5172-0A4D4EBC819A}"/>
                </a:ext>
              </a:extLst>
            </p:cNvPr>
            <p:cNvSpPr/>
            <p:nvPr/>
          </p:nvSpPr>
          <p:spPr>
            <a:xfrm>
              <a:off x="2679875" y="2645625"/>
              <a:ext cx="377575" cy="476425"/>
            </a:xfrm>
            <a:custGeom>
              <a:avLst/>
              <a:gdLst/>
              <a:ahLst/>
              <a:cxnLst/>
              <a:rect l="l" t="t" r="r" b="b"/>
              <a:pathLst>
                <a:path w="15103" h="19057" extrusionOk="0">
                  <a:moveTo>
                    <a:pt x="4831" y="0"/>
                  </a:moveTo>
                  <a:cubicBezTo>
                    <a:pt x="1931" y="1831"/>
                    <a:pt x="0" y="5062"/>
                    <a:pt x="0" y="8736"/>
                  </a:cubicBezTo>
                  <a:cubicBezTo>
                    <a:pt x="0" y="14427"/>
                    <a:pt x="4631" y="19056"/>
                    <a:pt x="10321" y="19056"/>
                  </a:cubicBezTo>
                  <a:cubicBezTo>
                    <a:pt x="10324" y="19056"/>
                    <a:pt x="10327" y="19056"/>
                    <a:pt x="10331" y="19056"/>
                  </a:cubicBezTo>
                  <a:cubicBezTo>
                    <a:pt x="11993" y="19056"/>
                    <a:pt x="13630" y="18653"/>
                    <a:pt x="15102" y="17879"/>
                  </a:cubicBezTo>
                  <a:cubicBezTo>
                    <a:pt x="12077" y="15957"/>
                    <a:pt x="10068" y="12577"/>
                    <a:pt x="10068" y="8736"/>
                  </a:cubicBezTo>
                  <a:cubicBezTo>
                    <a:pt x="10068" y="8577"/>
                    <a:pt x="10071" y="8418"/>
                    <a:pt x="10079" y="8262"/>
                  </a:cubicBezTo>
                  <a:cubicBezTo>
                    <a:pt x="7192" y="6540"/>
                    <a:pt x="5169" y="3512"/>
                    <a:pt x="483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8292;p88">
              <a:extLst>
                <a:ext uri="{FF2B5EF4-FFF2-40B4-BE49-F238E27FC236}">
                  <a16:creationId xmlns:a16="http://schemas.microsoft.com/office/drawing/2014/main" id="{C250B011-859D-5B9B-C799-14FD15AA361F}"/>
                </a:ext>
              </a:extLst>
            </p:cNvPr>
            <p:cNvSpPr/>
            <p:nvPr/>
          </p:nvSpPr>
          <p:spPr>
            <a:xfrm>
              <a:off x="2812775" y="2605975"/>
              <a:ext cx="244675" cy="231900"/>
            </a:xfrm>
            <a:custGeom>
              <a:avLst/>
              <a:gdLst/>
              <a:ahLst/>
              <a:cxnLst/>
              <a:rect l="l" t="t" r="r" b="b"/>
              <a:pathLst>
                <a:path w="9787" h="9276" extrusionOk="0">
                  <a:moveTo>
                    <a:pt x="5005" y="1"/>
                  </a:moveTo>
                  <a:cubicBezTo>
                    <a:pt x="3280" y="1"/>
                    <a:pt x="1555" y="434"/>
                    <a:pt x="1" y="1300"/>
                  </a:cubicBezTo>
                  <a:cubicBezTo>
                    <a:pt x="246" y="4658"/>
                    <a:pt x="2103" y="7574"/>
                    <a:pt x="4801" y="9276"/>
                  </a:cubicBezTo>
                  <a:cubicBezTo>
                    <a:pt x="5130" y="5871"/>
                    <a:pt x="7040" y="2923"/>
                    <a:pt x="9786" y="1178"/>
                  </a:cubicBezTo>
                  <a:cubicBezTo>
                    <a:pt x="8288" y="393"/>
                    <a:pt x="6646" y="1"/>
                    <a:pt x="5005" y="1"/>
                  </a:cubicBezTo>
                  <a:close/>
                </a:path>
              </a:pathLst>
            </a:custGeom>
            <a:solidFill>
              <a:srgbClr val="A5B7C5"/>
            </a:solidFill>
            <a:ln>
              <a:solidFill>
                <a:schemeClr val="bg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8293;p88">
              <a:extLst>
                <a:ext uri="{FF2B5EF4-FFF2-40B4-BE49-F238E27FC236}">
                  <a16:creationId xmlns:a16="http://schemas.microsoft.com/office/drawing/2014/main" id="{C083DB8B-3539-24B5-137F-CD6A9FA8198F}"/>
                </a:ext>
              </a:extLst>
            </p:cNvPr>
            <p:cNvSpPr/>
            <p:nvPr/>
          </p:nvSpPr>
          <p:spPr>
            <a:xfrm>
              <a:off x="2944250" y="2859150"/>
              <a:ext cx="251675" cy="226375"/>
            </a:xfrm>
            <a:custGeom>
              <a:avLst/>
              <a:gdLst/>
              <a:ahLst/>
              <a:cxnLst/>
              <a:rect l="l" t="t" r="r" b="b"/>
              <a:pathLst>
                <a:path w="10067" h="9055" extrusionOk="0">
                  <a:moveTo>
                    <a:pt x="4" y="1"/>
                  </a:moveTo>
                  <a:cubicBezTo>
                    <a:pt x="2" y="65"/>
                    <a:pt x="0" y="130"/>
                    <a:pt x="0" y="195"/>
                  </a:cubicBezTo>
                  <a:cubicBezTo>
                    <a:pt x="0" y="3954"/>
                    <a:pt x="2023" y="7250"/>
                    <a:pt x="5033" y="9055"/>
                  </a:cubicBezTo>
                  <a:cubicBezTo>
                    <a:pt x="8045" y="7250"/>
                    <a:pt x="10066" y="3954"/>
                    <a:pt x="10066" y="195"/>
                  </a:cubicBezTo>
                  <a:cubicBezTo>
                    <a:pt x="10066" y="130"/>
                    <a:pt x="10066" y="65"/>
                    <a:pt x="10065" y="1"/>
                  </a:cubicBezTo>
                  <a:cubicBezTo>
                    <a:pt x="8490" y="829"/>
                    <a:pt x="6762" y="1243"/>
                    <a:pt x="5034" y="1243"/>
                  </a:cubicBezTo>
                  <a:cubicBezTo>
                    <a:pt x="3306" y="1243"/>
                    <a:pt x="1578" y="829"/>
                    <a:pt x="4" y="1"/>
                  </a:cubicBezTo>
                  <a:close/>
                </a:path>
              </a:pathLst>
            </a:custGeom>
            <a:solidFill>
              <a:srgbClr val="CFD9E0"/>
            </a:solidFill>
            <a:ln>
              <a:solidFill>
                <a:schemeClr val="bg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3" name="Imagen 12">
            <a:extLst>
              <a:ext uri="{FF2B5EF4-FFF2-40B4-BE49-F238E27FC236}">
                <a16:creationId xmlns:a16="http://schemas.microsoft.com/office/drawing/2014/main" id="{4C337A1F-D20E-E8AE-7571-F68BBF1A396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54360">
            <a:off x="4694250" y="2648752"/>
            <a:ext cx="3126236" cy="3126236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3A759AAD-4E80-4E54-2F73-F84F478C0E18}"/>
              </a:ext>
            </a:extLst>
          </p:cNvPr>
          <p:cNvSpPr txBox="1"/>
          <p:nvPr/>
        </p:nvSpPr>
        <p:spPr>
          <a:xfrm>
            <a:off x="4585173" y="1516338"/>
            <a:ext cx="30946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UNIVERSIDADES</a:t>
            </a:r>
          </a:p>
          <a:p>
            <a:pPr algn="ctr"/>
            <a:r>
              <a:rPr lang="es-ES_tradnl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CENTROS DE INVESTIGACIÓN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D4BE1EF7-6A6E-827D-AE9E-708B814A9722}"/>
              </a:ext>
            </a:extLst>
          </p:cNvPr>
          <p:cNvSpPr txBox="1"/>
          <p:nvPr/>
        </p:nvSpPr>
        <p:spPr>
          <a:xfrm>
            <a:off x="6991213" y="4723178"/>
            <a:ext cx="22393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INDUSTRIA AEROESPACIAL Y TECNOLÓGICA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2651E698-ECBE-4776-8D2E-2BB0193DD3E0}"/>
              </a:ext>
            </a:extLst>
          </p:cNvPr>
          <p:cNvSpPr txBox="1"/>
          <p:nvPr/>
        </p:nvSpPr>
        <p:spPr>
          <a:xfrm>
            <a:off x="3369550" y="4723178"/>
            <a:ext cx="1909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ESTADO</a:t>
            </a:r>
          </a:p>
        </p:txBody>
      </p:sp>
      <p:sp>
        <p:nvSpPr>
          <p:cNvPr id="23" name="Rectángulo redondeado 22">
            <a:extLst>
              <a:ext uri="{FF2B5EF4-FFF2-40B4-BE49-F238E27FC236}">
                <a16:creationId xmlns:a16="http://schemas.microsoft.com/office/drawing/2014/main" id="{8AA497E3-5E14-1FE8-B06C-564C579CDFAB}"/>
              </a:ext>
            </a:extLst>
          </p:cNvPr>
          <p:cNvSpPr/>
          <p:nvPr/>
        </p:nvSpPr>
        <p:spPr>
          <a:xfrm>
            <a:off x="8153468" y="1227576"/>
            <a:ext cx="2119062" cy="935094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_tradnl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  <a:t>Investigación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_tradnl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  <a:t>Innovación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_tradnl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  <a:t>Capacitación</a:t>
            </a:r>
          </a:p>
        </p:txBody>
      </p:sp>
      <p:sp>
        <p:nvSpPr>
          <p:cNvPr id="24" name="Rectángulo redondeado 23">
            <a:extLst>
              <a:ext uri="{FF2B5EF4-FFF2-40B4-BE49-F238E27FC236}">
                <a16:creationId xmlns:a16="http://schemas.microsoft.com/office/drawing/2014/main" id="{180F5F05-7219-356B-FD29-8E4BAB390CC4}"/>
              </a:ext>
            </a:extLst>
          </p:cNvPr>
          <p:cNvSpPr/>
          <p:nvPr/>
        </p:nvSpPr>
        <p:spPr>
          <a:xfrm>
            <a:off x="9293715" y="4351521"/>
            <a:ext cx="2119062" cy="1136316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_tradnl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  <a:t>Planeación estratégica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_tradnl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  <a:t>Colaboración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_tradnl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  <a:t>Producto</a:t>
            </a:r>
          </a:p>
        </p:txBody>
      </p:sp>
      <p:sp>
        <p:nvSpPr>
          <p:cNvPr id="25" name="Rectángulo redondeado 24">
            <a:extLst>
              <a:ext uri="{FF2B5EF4-FFF2-40B4-BE49-F238E27FC236}">
                <a16:creationId xmlns:a16="http://schemas.microsoft.com/office/drawing/2014/main" id="{4D3B6D4C-BFD3-D4CD-01CE-B6518E99B780}"/>
              </a:ext>
            </a:extLst>
          </p:cNvPr>
          <p:cNvSpPr/>
          <p:nvPr/>
        </p:nvSpPr>
        <p:spPr>
          <a:xfrm>
            <a:off x="866085" y="4255061"/>
            <a:ext cx="2119062" cy="1136316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_tradnl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  <a:t>Infraestructura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_tradnl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  <a:t>Fondos</a:t>
            </a:r>
          </a:p>
        </p:txBody>
      </p:sp>
      <p:pic>
        <p:nvPicPr>
          <p:cNvPr id="27" name="Imagen 26">
            <a:extLst>
              <a:ext uri="{FF2B5EF4-FFF2-40B4-BE49-F238E27FC236}">
                <a16:creationId xmlns:a16="http://schemas.microsoft.com/office/drawing/2014/main" id="{BB379FB9-EE33-9DD5-05A2-534BCD0B8CF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0014" y="1045069"/>
            <a:ext cx="2286000" cy="223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374978"/>
      </p:ext>
    </p:extLst>
  </p:cSld>
  <p:clrMapOvr>
    <a:masterClrMapping/>
  </p:clrMapOvr>
  <p:transition spd="slow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FF32DE-E4BB-8100-D135-59FCCF8B38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Imagen 55">
            <a:extLst>
              <a:ext uri="{FF2B5EF4-FFF2-40B4-BE49-F238E27FC236}">
                <a16:creationId xmlns:a16="http://schemas.microsoft.com/office/drawing/2014/main" id="{5F118642-1EAB-0579-3575-63CF6FA8E4A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08" t="18253" r="-1" b="20350"/>
          <a:stretch/>
        </p:blipFill>
        <p:spPr>
          <a:xfrm rot="10800000">
            <a:off x="-8211" y="-21142"/>
            <a:ext cx="12192694" cy="6900282"/>
          </a:xfrm>
          <a:prstGeom prst="rect">
            <a:avLst/>
          </a:prstGeom>
        </p:spPr>
      </p:pic>
      <p:pic>
        <p:nvPicPr>
          <p:cNvPr id="83" name="Imagen 82">
            <a:extLst>
              <a:ext uri="{FF2B5EF4-FFF2-40B4-BE49-F238E27FC236}">
                <a16:creationId xmlns:a16="http://schemas.microsoft.com/office/drawing/2014/main" id="{24150A5F-A5E7-549F-FAD4-07E61F258D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54301" y="817998"/>
            <a:ext cx="4681950" cy="1438139"/>
          </a:xfrm>
          <a:prstGeom prst="rect">
            <a:avLst/>
          </a:prstGeom>
        </p:spPr>
      </p:pic>
      <p:pic>
        <p:nvPicPr>
          <p:cNvPr id="94" name="Imagen 93">
            <a:extLst>
              <a:ext uri="{FF2B5EF4-FFF2-40B4-BE49-F238E27FC236}">
                <a16:creationId xmlns:a16="http://schemas.microsoft.com/office/drawing/2014/main" id="{E3D3D209-BF61-EF0C-8FAC-0077FE7869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80980" y="4363987"/>
            <a:ext cx="584894" cy="594916"/>
          </a:xfrm>
          <a:prstGeom prst="rect">
            <a:avLst/>
          </a:prstGeom>
        </p:spPr>
      </p:pic>
      <p:pic>
        <p:nvPicPr>
          <p:cNvPr id="95" name="Imagen 94">
            <a:extLst>
              <a:ext uri="{FF2B5EF4-FFF2-40B4-BE49-F238E27FC236}">
                <a16:creationId xmlns:a16="http://schemas.microsoft.com/office/drawing/2014/main" id="{9604B914-3C9A-75B9-2233-EB09E12462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63581" y="4351521"/>
            <a:ext cx="584893" cy="594916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78BA8C5C-5D7A-7537-2A16-4B233368FC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0731" y="24540"/>
            <a:ext cx="9871799" cy="845623"/>
          </a:xfrm>
        </p:spPr>
        <p:txBody>
          <a:bodyPr/>
          <a:lstStyle/>
          <a:p>
            <a:r>
              <a:rPr lang="es-CL" dirty="0">
                <a:solidFill>
                  <a:srgbClr val="FFC000"/>
                </a:solidFill>
              </a:rPr>
              <a:t>OPORTUNIDADES DE </a:t>
            </a:r>
            <a:r>
              <a:rPr lang="es-CL" dirty="0">
                <a:solidFill>
                  <a:schemeClr val="bg1"/>
                </a:solidFill>
              </a:rPr>
              <a:t>DESARROLLO</a:t>
            </a:r>
            <a:r>
              <a:rPr lang="es-CL" dirty="0">
                <a:solidFill>
                  <a:srgbClr val="FFC000"/>
                </a:solidFill>
              </a:rPr>
              <a:t> TECNOLÓGICO</a:t>
            </a:r>
          </a:p>
        </p:txBody>
      </p:sp>
      <p:pic>
        <p:nvPicPr>
          <p:cNvPr id="114" name="Imagen 113">
            <a:extLst>
              <a:ext uri="{FF2B5EF4-FFF2-40B4-BE49-F238E27FC236}">
                <a16:creationId xmlns:a16="http://schemas.microsoft.com/office/drawing/2014/main" id="{FA515275-549F-D54B-C3EE-27710559DB8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8936" y="124936"/>
            <a:ext cx="852049" cy="1102639"/>
          </a:xfrm>
          <a:prstGeom prst="rect">
            <a:avLst/>
          </a:prstGeom>
        </p:spPr>
      </p:pic>
      <p:sp>
        <p:nvSpPr>
          <p:cNvPr id="3" name="Marcador de pie de página 6">
            <a:extLst>
              <a:ext uri="{FF2B5EF4-FFF2-40B4-BE49-F238E27FC236}">
                <a16:creationId xmlns:a16="http://schemas.microsoft.com/office/drawing/2014/main" id="{C646D1EE-0696-033C-60CC-74F90CEF11E7}"/>
              </a:ext>
            </a:extLst>
          </p:cNvPr>
          <p:cNvSpPr txBox="1">
            <a:spLocks/>
          </p:cNvSpPr>
          <p:nvPr/>
        </p:nvSpPr>
        <p:spPr>
          <a:xfrm>
            <a:off x="10913028" y="6270264"/>
            <a:ext cx="1097808" cy="365125"/>
          </a:xfrm>
          <a:prstGeom prst="rect">
            <a:avLst/>
          </a:prstGeom>
        </p:spPr>
        <p:txBody>
          <a:bodyPr/>
          <a:lstStyle>
            <a:defPPr>
              <a:defRPr lang="es-C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CL" sz="1600" b="1">
                <a:solidFill>
                  <a:schemeClr val="accent1"/>
                </a:solidFill>
              </a:rPr>
              <a:t>PÚBLICO</a:t>
            </a:r>
          </a:p>
          <a:p>
            <a:pPr algn="ctr"/>
            <a:endParaRPr lang="es-CL" sz="1600" dirty="0">
              <a:solidFill>
                <a:srgbClr val="FF0000"/>
              </a:solidFill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371AD123-4274-DF6E-70AB-527B45923B6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60126" y="82901"/>
            <a:ext cx="1249788" cy="1243692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6483A673-414D-B44E-F1B3-A69525DE654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03826" y="2612687"/>
            <a:ext cx="6944647" cy="3906364"/>
          </a:xfrm>
          <a:prstGeom prst="rect">
            <a:avLst/>
          </a:prstGeom>
        </p:spPr>
      </p:pic>
      <p:pic>
        <p:nvPicPr>
          <p:cNvPr id="2050" name="Picture 2" descr="Runner 1 FASat-Delta - Terran Orbital">
            <a:extLst>
              <a:ext uri="{FF2B5EF4-FFF2-40B4-BE49-F238E27FC236}">
                <a16:creationId xmlns:a16="http://schemas.microsoft.com/office/drawing/2014/main" id="{DC4CC936-4FC1-A7C9-6A39-E9C73BD26B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304819">
            <a:off x="2793011" y="1035067"/>
            <a:ext cx="2747697" cy="2486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1B426B3A-FAC9-F9F7-93B1-3DE3BACB6F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6718" y="715491"/>
            <a:ext cx="4681950" cy="1438139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FCC6CC86-39A2-832C-93A8-5BA543FE90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6225" y="772218"/>
            <a:ext cx="4681950" cy="1438139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6D1DC0AC-5983-E426-BA38-A6B5080BF4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9435" y="1491287"/>
            <a:ext cx="4681950" cy="1438139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3B1FCDD6-6D6A-9EC1-B52A-6A9BC5EA33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05957" y="1426538"/>
            <a:ext cx="4681950" cy="1438139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E2843508-8595-EC51-F61B-A76AA8BB35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7904" y="1272493"/>
            <a:ext cx="4681950" cy="1438139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6ABA51F6-87D8-EF37-E339-71E9F162CE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1091" y="1996967"/>
            <a:ext cx="4681950" cy="1438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567633"/>
      </p:ext>
    </p:extLst>
  </p:cSld>
  <p:clrMapOvr>
    <a:masterClrMapping/>
  </p:clrMapOvr>
  <p:transition spd="slow"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930763-9B02-A7ED-C5A1-AE44A4665B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Imagen 55">
            <a:extLst>
              <a:ext uri="{FF2B5EF4-FFF2-40B4-BE49-F238E27FC236}">
                <a16:creationId xmlns:a16="http://schemas.microsoft.com/office/drawing/2014/main" id="{B11A8750-ED3B-94E8-FDF0-99CBF65AAAD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08" t="18253" r="-1" b="20350"/>
          <a:stretch/>
        </p:blipFill>
        <p:spPr>
          <a:xfrm rot="10800000">
            <a:off x="-24540" y="-21142"/>
            <a:ext cx="12319954" cy="6900282"/>
          </a:xfrm>
          <a:prstGeom prst="rect">
            <a:avLst/>
          </a:prstGeom>
        </p:spPr>
      </p:pic>
      <p:pic>
        <p:nvPicPr>
          <p:cNvPr id="94" name="Imagen 93">
            <a:extLst>
              <a:ext uri="{FF2B5EF4-FFF2-40B4-BE49-F238E27FC236}">
                <a16:creationId xmlns:a16="http://schemas.microsoft.com/office/drawing/2014/main" id="{2111742A-4D50-0676-9E58-B29BE4823C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80980" y="4363987"/>
            <a:ext cx="584894" cy="594916"/>
          </a:xfrm>
          <a:prstGeom prst="rect">
            <a:avLst/>
          </a:prstGeom>
        </p:spPr>
      </p:pic>
      <p:pic>
        <p:nvPicPr>
          <p:cNvPr id="95" name="Imagen 94">
            <a:extLst>
              <a:ext uri="{FF2B5EF4-FFF2-40B4-BE49-F238E27FC236}">
                <a16:creationId xmlns:a16="http://schemas.microsoft.com/office/drawing/2014/main" id="{CADEED86-9CD3-E913-891C-412096D7E0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63581" y="4351521"/>
            <a:ext cx="584893" cy="594916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9A2A2C82-8FAF-630D-C9C6-BF82B4B2E1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0731" y="24540"/>
            <a:ext cx="9871799" cy="845623"/>
          </a:xfrm>
        </p:spPr>
        <p:txBody>
          <a:bodyPr/>
          <a:lstStyle/>
          <a:p>
            <a:r>
              <a:rPr lang="es-CL" dirty="0">
                <a:solidFill>
                  <a:srgbClr val="FFC000"/>
                </a:solidFill>
              </a:rPr>
              <a:t>REQUERIMIENTOS </a:t>
            </a:r>
            <a:r>
              <a:rPr lang="es-CL" dirty="0">
                <a:solidFill>
                  <a:schemeClr val="bg1"/>
                </a:solidFill>
              </a:rPr>
              <a:t>TÉCNICOS</a:t>
            </a:r>
            <a:endParaRPr lang="es-CL" dirty="0">
              <a:solidFill>
                <a:srgbClr val="FFC000"/>
              </a:solidFill>
            </a:endParaRPr>
          </a:p>
        </p:txBody>
      </p:sp>
      <p:pic>
        <p:nvPicPr>
          <p:cNvPr id="114" name="Imagen 113">
            <a:extLst>
              <a:ext uri="{FF2B5EF4-FFF2-40B4-BE49-F238E27FC236}">
                <a16:creationId xmlns:a16="http://schemas.microsoft.com/office/drawing/2014/main" id="{52A7DC85-3B66-6928-71A1-5033D699280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8936" y="124936"/>
            <a:ext cx="852049" cy="1102639"/>
          </a:xfrm>
          <a:prstGeom prst="rect">
            <a:avLst/>
          </a:prstGeom>
        </p:spPr>
      </p:pic>
      <p:sp>
        <p:nvSpPr>
          <p:cNvPr id="3" name="Marcador de pie de página 6">
            <a:extLst>
              <a:ext uri="{FF2B5EF4-FFF2-40B4-BE49-F238E27FC236}">
                <a16:creationId xmlns:a16="http://schemas.microsoft.com/office/drawing/2014/main" id="{B060147D-5BA1-E31E-BFB3-13E4ECBE8379}"/>
              </a:ext>
            </a:extLst>
          </p:cNvPr>
          <p:cNvSpPr txBox="1">
            <a:spLocks/>
          </p:cNvSpPr>
          <p:nvPr/>
        </p:nvSpPr>
        <p:spPr>
          <a:xfrm>
            <a:off x="10913028" y="6270264"/>
            <a:ext cx="1097808" cy="365125"/>
          </a:xfrm>
          <a:prstGeom prst="rect">
            <a:avLst/>
          </a:prstGeom>
        </p:spPr>
        <p:txBody>
          <a:bodyPr/>
          <a:lstStyle>
            <a:defPPr>
              <a:defRPr lang="es-C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CL" sz="1600" b="1">
                <a:solidFill>
                  <a:schemeClr val="accent1"/>
                </a:solidFill>
              </a:rPr>
              <a:t>PÚBLICO</a:t>
            </a:r>
          </a:p>
          <a:p>
            <a:pPr algn="ctr"/>
            <a:endParaRPr lang="es-CL" sz="1600" dirty="0">
              <a:solidFill>
                <a:srgbClr val="FF0000"/>
              </a:solidFill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90CFCF84-F7EA-7D7A-7D58-62932D488AE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37721" t="18865" r="29681" b="7405"/>
          <a:stretch/>
        </p:blipFill>
        <p:spPr>
          <a:xfrm>
            <a:off x="498898" y="788290"/>
            <a:ext cx="4289256" cy="606356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D6CABAEA-B75A-F8D1-B6D5-37AA1173BF6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30785" y="1094839"/>
            <a:ext cx="3042642" cy="3967316"/>
          </a:xfrm>
          <a:prstGeom prst="rect">
            <a:avLst/>
          </a:prstGeom>
        </p:spPr>
      </p:pic>
      <p:sp>
        <p:nvSpPr>
          <p:cNvPr id="8" name="Rectángulo redondeado 7">
            <a:extLst>
              <a:ext uri="{FF2B5EF4-FFF2-40B4-BE49-F238E27FC236}">
                <a16:creationId xmlns:a16="http://schemas.microsoft.com/office/drawing/2014/main" id="{9AE9322D-4624-DCA1-4F7E-A7C0BD1B2074}"/>
              </a:ext>
            </a:extLst>
          </p:cNvPr>
          <p:cNvSpPr/>
          <p:nvPr/>
        </p:nvSpPr>
        <p:spPr>
          <a:xfrm>
            <a:off x="8147376" y="1611240"/>
            <a:ext cx="3991898" cy="1665018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_tradnl" dirty="0"/>
              <a:t>Provee una guía general e información sobre el sistema de ingeniería utilizado por NASA.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C188A5C1-FDFC-6EC4-59D2-B5CA7125C526}"/>
              </a:ext>
            </a:extLst>
          </p:cNvPr>
          <p:cNvSpPr/>
          <p:nvPr/>
        </p:nvSpPr>
        <p:spPr>
          <a:xfrm>
            <a:off x="9377272" y="3718481"/>
            <a:ext cx="1790515" cy="64739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 sz="1600" dirty="0"/>
              <a:t>APROXIMACIÓN</a:t>
            </a: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01A82513-A3DA-2B71-3920-30C2A73C2982}"/>
              </a:ext>
            </a:extLst>
          </p:cNvPr>
          <p:cNvSpPr/>
          <p:nvPr/>
        </p:nvSpPr>
        <p:spPr>
          <a:xfrm>
            <a:off x="8341989" y="4584944"/>
            <a:ext cx="1790515" cy="647393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 sz="1400" dirty="0"/>
              <a:t>METODOLÓGICA</a:t>
            </a: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B656A2E7-D282-7D1D-9348-742580D72D5E}"/>
              </a:ext>
            </a:extLst>
          </p:cNvPr>
          <p:cNvSpPr/>
          <p:nvPr/>
        </p:nvSpPr>
        <p:spPr>
          <a:xfrm>
            <a:off x="10234023" y="4584943"/>
            <a:ext cx="1790515" cy="647393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 sz="1400" dirty="0"/>
              <a:t>MULTIDISCIPLINARIA</a:t>
            </a:r>
          </a:p>
        </p:txBody>
      </p:sp>
      <p:sp>
        <p:nvSpPr>
          <p:cNvPr id="14" name="Recortar rectángulo de una esquina 13">
            <a:extLst>
              <a:ext uri="{FF2B5EF4-FFF2-40B4-BE49-F238E27FC236}">
                <a16:creationId xmlns:a16="http://schemas.microsoft.com/office/drawing/2014/main" id="{D3BC694A-CCCC-6108-B58B-413CC1E89320}"/>
              </a:ext>
            </a:extLst>
          </p:cNvPr>
          <p:cNvSpPr/>
          <p:nvPr/>
        </p:nvSpPr>
        <p:spPr>
          <a:xfrm>
            <a:off x="6189072" y="5437085"/>
            <a:ext cx="1427155" cy="689665"/>
          </a:xfrm>
          <a:prstGeom prst="snip1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 sz="1400" b="1" dirty="0"/>
              <a:t>DISEÑAR</a:t>
            </a:r>
          </a:p>
        </p:txBody>
      </p:sp>
      <p:sp>
        <p:nvSpPr>
          <p:cNvPr id="15" name="Recortar rectángulo de una esquina 14">
            <a:extLst>
              <a:ext uri="{FF2B5EF4-FFF2-40B4-BE49-F238E27FC236}">
                <a16:creationId xmlns:a16="http://schemas.microsoft.com/office/drawing/2014/main" id="{035D6899-0A83-477B-014A-785BB992091F}"/>
              </a:ext>
            </a:extLst>
          </p:cNvPr>
          <p:cNvSpPr/>
          <p:nvPr/>
        </p:nvSpPr>
        <p:spPr>
          <a:xfrm>
            <a:off x="7690176" y="5437085"/>
            <a:ext cx="1427155" cy="689665"/>
          </a:xfrm>
          <a:prstGeom prst="snip1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 sz="1400" b="1" dirty="0"/>
              <a:t>REALIZAR</a:t>
            </a:r>
          </a:p>
        </p:txBody>
      </p:sp>
      <p:sp>
        <p:nvSpPr>
          <p:cNvPr id="22" name="Recortar rectángulo de una esquina 21">
            <a:extLst>
              <a:ext uri="{FF2B5EF4-FFF2-40B4-BE49-F238E27FC236}">
                <a16:creationId xmlns:a16="http://schemas.microsoft.com/office/drawing/2014/main" id="{5DF0DBE1-C28A-0159-D609-CB50EFBE240D}"/>
              </a:ext>
            </a:extLst>
          </p:cNvPr>
          <p:cNvSpPr/>
          <p:nvPr/>
        </p:nvSpPr>
        <p:spPr>
          <a:xfrm>
            <a:off x="9191280" y="5444713"/>
            <a:ext cx="1427155" cy="689665"/>
          </a:xfrm>
          <a:prstGeom prst="snip1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 sz="1200" b="1" dirty="0"/>
              <a:t>ADMINISTRACIÓN TÉCNICA</a:t>
            </a:r>
          </a:p>
        </p:txBody>
      </p:sp>
      <p:sp>
        <p:nvSpPr>
          <p:cNvPr id="23" name="Recortar rectángulo de una esquina 22">
            <a:extLst>
              <a:ext uri="{FF2B5EF4-FFF2-40B4-BE49-F238E27FC236}">
                <a16:creationId xmlns:a16="http://schemas.microsoft.com/office/drawing/2014/main" id="{60F1F999-2550-A35E-8B88-9345190C23CE}"/>
              </a:ext>
            </a:extLst>
          </p:cNvPr>
          <p:cNvSpPr/>
          <p:nvPr/>
        </p:nvSpPr>
        <p:spPr>
          <a:xfrm>
            <a:off x="10692384" y="5455491"/>
            <a:ext cx="1427155" cy="689665"/>
          </a:xfrm>
          <a:prstGeom prst="snip1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 sz="1200" b="1" dirty="0"/>
              <a:t>OPERACIÓN</a:t>
            </a:r>
          </a:p>
        </p:txBody>
      </p:sp>
    </p:spTree>
    <p:extLst>
      <p:ext uri="{BB962C8B-B14F-4D97-AF65-F5344CB8AC3E}">
        <p14:creationId xmlns:p14="http://schemas.microsoft.com/office/powerpoint/2010/main" val="3522721645"/>
      </p:ext>
    </p:extLst>
  </p:cSld>
  <p:clrMapOvr>
    <a:masterClrMapping/>
  </p:clrMapOvr>
  <p:transition spd="slow">
    <p:wip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UK's Quantum Communications Hub Satellite R&amp;D Mission Awarded to ISISPACE  Group - ISISPACE">
            <a:extLst>
              <a:ext uri="{FF2B5EF4-FFF2-40B4-BE49-F238E27FC236}">
                <a16:creationId xmlns:a16="http://schemas.microsoft.com/office/drawing/2014/main" id="{F0D41150-A340-251A-F133-41A5E8473A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ítulo 1">
            <a:extLst>
              <a:ext uri="{FF2B5EF4-FFF2-40B4-BE49-F238E27FC236}">
                <a16:creationId xmlns:a16="http://schemas.microsoft.com/office/drawing/2014/main" id="{0E6DC211-DA1C-17C9-7C60-0A99E19CB762}"/>
              </a:ext>
            </a:extLst>
          </p:cNvPr>
          <p:cNvSpPr txBox="1">
            <a:spLocks/>
          </p:cNvSpPr>
          <p:nvPr/>
        </p:nvSpPr>
        <p:spPr>
          <a:xfrm>
            <a:off x="400731" y="24540"/>
            <a:ext cx="9871799" cy="845623"/>
          </a:xfrm>
          <a:prstGeom prst="rect">
            <a:avLst/>
          </a:prstGeom>
        </p:spPr>
        <p:txBody>
          <a:bodyPr anchor="b"/>
          <a:lstStyle>
            <a:lvl1pPr algn="l">
              <a:defRPr sz="2930" b="1" i="0">
                <a:solidFill>
                  <a:srgbClr val="00033C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293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CICLO DE VIDA </a:t>
            </a:r>
            <a:r>
              <a:rPr kumimoji="0" lang="es-CL" sz="293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DEL PROYECTO</a:t>
            </a:r>
            <a:endParaRPr kumimoji="0" lang="es-CL" sz="2930" b="1" i="0" u="none" strike="noStrike" kern="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257545D7-327F-FB0A-5BBA-82196F5B09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432" y="822441"/>
            <a:ext cx="6749879" cy="5982209"/>
          </a:xfrm>
          <a:prstGeom prst="rect">
            <a:avLst/>
          </a:prstGeom>
        </p:spPr>
      </p:pic>
      <p:sp>
        <p:nvSpPr>
          <p:cNvPr id="19" name="Redondear rectángulo de esquina diagonal 18">
            <a:extLst>
              <a:ext uri="{FF2B5EF4-FFF2-40B4-BE49-F238E27FC236}">
                <a16:creationId xmlns:a16="http://schemas.microsoft.com/office/drawing/2014/main" id="{C477762C-6270-7E63-E936-154CE553496C}"/>
              </a:ext>
            </a:extLst>
          </p:cNvPr>
          <p:cNvSpPr/>
          <p:nvPr/>
        </p:nvSpPr>
        <p:spPr>
          <a:xfrm>
            <a:off x="7369311" y="2413771"/>
            <a:ext cx="993024" cy="634181"/>
          </a:xfrm>
          <a:prstGeom prst="round2Diag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ES_tradnl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SRR</a:t>
            </a:r>
            <a:endParaRPr lang="es-ES_tradnl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0" name="Redondear rectángulo de esquina diagonal 19">
            <a:extLst>
              <a:ext uri="{FF2B5EF4-FFF2-40B4-BE49-F238E27FC236}">
                <a16:creationId xmlns:a16="http://schemas.microsoft.com/office/drawing/2014/main" id="{DFCD0231-BCB5-4406-5161-04A613405708}"/>
              </a:ext>
            </a:extLst>
          </p:cNvPr>
          <p:cNvSpPr/>
          <p:nvPr/>
        </p:nvSpPr>
        <p:spPr>
          <a:xfrm>
            <a:off x="7369311" y="3288892"/>
            <a:ext cx="993024" cy="634181"/>
          </a:xfrm>
          <a:prstGeom prst="round2Diag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ES_tradnl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PDR</a:t>
            </a:r>
            <a:endParaRPr lang="es-ES_tradnl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1" name="Redondear rectángulo de esquina diagonal 20">
            <a:extLst>
              <a:ext uri="{FF2B5EF4-FFF2-40B4-BE49-F238E27FC236}">
                <a16:creationId xmlns:a16="http://schemas.microsoft.com/office/drawing/2014/main" id="{A8333CC6-B579-F12D-F144-CC0AB19B8D7C}"/>
              </a:ext>
            </a:extLst>
          </p:cNvPr>
          <p:cNvSpPr/>
          <p:nvPr/>
        </p:nvSpPr>
        <p:spPr>
          <a:xfrm>
            <a:off x="7369311" y="4086793"/>
            <a:ext cx="993024" cy="634181"/>
          </a:xfrm>
          <a:prstGeom prst="round2Diag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ES_tradnl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CDR</a:t>
            </a:r>
            <a:endParaRPr lang="es-ES_tradnl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2" name="Redondear rectángulo de esquina diagonal 21">
            <a:extLst>
              <a:ext uri="{FF2B5EF4-FFF2-40B4-BE49-F238E27FC236}">
                <a16:creationId xmlns:a16="http://schemas.microsoft.com/office/drawing/2014/main" id="{DB7B4E34-6B02-7322-7A7F-245B059D4CEE}"/>
              </a:ext>
            </a:extLst>
          </p:cNvPr>
          <p:cNvSpPr/>
          <p:nvPr/>
        </p:nvSpPr>
        <p:spPr>
          <a:xfrm>
            <a:off x="7369311" y="4884694"/>
            <a:ext cx="993024" cy="634181"/>
          </a:xfrm>
          <a:prstGeom prst="round2Diag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ES_tradnl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TRR</a:t>
            </a:r>
            <a:endParaRPr lang="es-ES_tradnl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es-ES_tradnl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ORR</a:t>
            </a:r>
            <a:endParaRPr lang="es-ES_tradnl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3" name="Flecha izquierda 22">
            <a:extLst>
              <a:ext uri="{FF2B5EF4-FFF2-40B4-BE49-F238E27FC236}">
                <a16:creationId xmlns:a16="http://schemas.microsoft.com/office/drawing/2014/main" id="{52E001A3-93F0-7567-1A25-EA448A451B06}"/>
              </a:ext>
            </a:extLst>
          </p:cNvPr>
          <p:cNvSpPr/>
          <p:nvPr/>
        </p:nvSpPr>
        <p:spPr>
          <a:xfrm>
            <a:off x="7369311" y="5716488"/>
            <a:ext cx="3146289" cy="600287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b="1" dirty="0">
                <a:solidFill>
                  <a:schemeClr val="bg1"/>
                </a:solidFill>
              </a:rPr>
              <a:t>IMPORTANTE</a:t>
            </a:r>
          </a:p>
        </p:txBody>
      </p:sp>
    </p:spTree>
    <p:extLst>
      <p:ext uri="{BB962C8B-B14F-4D97-AF65-F5344CB8AC3E}">
        <p14:creationId xmlns:p14="http://schemas.microsoft.com/office/powerpoint/2010/main" val="2896490068"/>
      </p:ext>
    </p:extLst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1A7049CE-49FF-111A-3F45-1C19720C6E8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08" t="18253" r="-1" b="20350"/>
          <a:stretch/>
        </p:blipFill>
        <p:spPr>
          <a:xfrm rot="10800000">
            <a:off x="0" y="-4253"/>
            <a:ext cx="12192000" cy="6899889"/>
          </a:xfrm>
          <a:prstGeom prst="rect">
            <a:avLst/>
          </a:prstGeom>
        </p:spPr>
      </p:pic>
      <p:sp>
        <p:nvSpPr>
          <p:cNvPr id="3" name="Título 1">
            <a:extLst>
              <a:ext uri="{FF2B5EF4-FFF2-40B4-BE49-F238E27FC236}">
                <a16:creationId xmlns:a16="http://schemas.microsoft.com/office/drawing/2014/main" id="{B57ADBF2-3725-B176-537E-0697B3C7DAFF}"/>
              </a:ext>
            </a:extLst>
          </p:cNvPr>
          <p:cNvSpPr txBox="1">
            <a:spLocks/>
          </p:cNvSpPr>
          <p:nvPr/>
        </p:nvSpPr>
        <p:spPr>
          <a:xfrm>
            <a:off x="73016" y="73655"/>
            <a:ext cx="9871799" cy="845623"/>
          </a:xfrm>
          <a:prstGeom prst="rect">
            <a:avLst/>
          </a:prstGeom>
        </p:spPr>
        <p:txBody>
          <a:bodyPr anchor="b"/>
          <a:lstStyle>
            <a:lvl1pPr algn="l">
              <a:defRPr sz="2200" b="1" i="0">
                <a:solidFill>
                  <a:srgbClr val="00033C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pPr lvl="0" hangingPunct="1">
              <a:defRPr/>
            </a:pPr>
            <a:r>
              <a:rPr lang="es-CL" sz="3196" dirty="0">
                <a:solidFill>
                  <a:schemeClr val="bg1"/>
                </a:solidFill>
                <a:latin typeface="+mn-lt"/>
              </a:rPr>
              <a:t>ASPECTOS </a:t>
            </a:r>
            <a:r>
              <a:rPr lang="es-CL" sz="3196" dirty="0">
                <a:solidFill>
                  <a:srgbClr val="FFC000"/>
                </a:solidFill>
                <a:latin typeface="+mn-lt"/>
              </a:rPr>
              <a:t>MATRIZ DE</a:t>
            </a:r>
            <a:r>
              <a:rPr lang="es-CL" sz="3196" dirty="0">
                <a:solidFill>
                  <a:schemeClr val="bg1"/>
                </a:solidFill>
                <a:latin typeface="+mn-lt"/>
              </a:rPr>
              <a:t> EVALUACIÓN</a:t>
            </a:r>
            <a:br>
              <a:rPr lang="es-CL" sz="2930" dirty="0">
                <a:solidFill>
                  <a:schemeClr val="bg1"/>
                </a:solidFill>
              </a:rPr>
            </a:br>
            <a:endParaRPr lang="en-US" sz="2397" dirty="0">
              <a:solidFill>
                <a:srgbClr val="FFCC00"/>
              </a:solidFill>
              <a:latin typeface="+mn-lt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5C7CE868-E39C-B90F-0114-85675D59C85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2857" y="0"/>
            <a:ext cx="3168480" cy="6858000"/>
          </a:xfrm>
          <a:prstGeom prst="rect">
            <a:avLst/>
          </a:prstGeom>
        </p:spPr>
      </p:pic>
      <p:graphicFrame>
        <p:nvGraphicFramePr>
          <p:cNvPr id="8" name="Diagrama 7">
            <a:extLst>
              <a:ext uri="{FF2B5EF4-FFF2-40B4-BE49-F238E27FC236}">
                <a16:creationId xmlns:a16="http://schemas.microsoft.com/office/drawing/2014/main" id="{3053272F-F201-7230-3330-F3CA7061B78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94366166"/>
              </p:ext>
            </p:extLst>
          </p:nvPr>
        </p:nvGraphicFramePr>
        <p:xfrm>
          <a:off x="914857" y="992933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3522008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EBCDE0-A004-344D-A39B-A3937367CC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UK's Quantum Communications Hub Satellite R&amp;D Mission Awarded to ISISPACE  Group - ISISPACE">
            <a:extLst>
              <a:ext uri="{FF2B5EF4-FFF2-40B4-BE49-F238E27FC236}">
                <a16:creationId xmlns:a16="http://schemas.microsoft.com/office/drawing/2014/main" id="{D07ACA9E-109B-7A03-4A3D-83952298F0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ítulo 1">
            <a:extLst>
              <a:ext uri="{FF2B5EF4-FFF2-40B4-BE49-F238E27FC236}">
                <a16:creationId xmlns:a16="http://schemas.microsoft.com/office/drawing/2014/main" id="{2E8B64CC-B236-B078-DCDE-F273392DFE42}"/>
              </a:ext>
            </a:extLst>
          </p:cNvPr>
          <p:cNvSpPr txBox="1">
            <a:spLocks/>
          </p:cNvSpPr>
          <p:nvPr/>
        </p:nvSpPr>
        <p:spPr>
          <a:xfrm>
            <a:off x="400731" y="24540"/>
            <a:ext cx="9871799" cy="845623"/>
          </a:xfrm>
          <a:prstGeom prst="rect">
            <a:avLst/>
          </a:prstGeom>
        </p:spPr>
        <p:txBody>
          <a:bodyPr anchor="b"/>
          <a:lstStyle>
            <a:lvl1pPr algn="l">
              <a:defRPr sz="2930" b="1" i="0">
                <a:solidFill>
                  <a:srgbClr val="00033C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L" kern="0" dirty="0">
                <a:solidFill>
                  <a:srgbClr val="FFC000"/>
                </a:solidFill>
              </a:rPr>
              <a:t>PRÓXIMOS</a:t>
            </a:r>
            <a:r>
              <a:rPr kumimoji="0" lang="es-CL" sz="293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s-CL" sz="293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PASOS</a:t>
            </a:r>
            <a:endParaRPr kumimoji="0" lang="es-CL" sz="2930" b="1" i="0" u="none" strike="noStrike" kern="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CC4757A7-C0D7-ED60-146A-A56713B2202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95041999"/>
              </p:ext>
            </p:extLst>
          </p:nvPr>
        </p:nvGraphicFramePr>
        <p:xfrm>
          <a:off x="748891" y="1683268"/>
          <a:ext cx="7657690" cy="51501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037014192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4C06B4-E92B-F058-AE5C-B3F7353E23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Astronauta volando en el espacio profundo con estrellas y planeta azul  tierra hombre espacial en el espacio | Foto Premium">
            <a:extLst>
              <a:ext uri="{FF2B5EF4-FFF2-40B4-BE49-F238E27FC236}">
                <a16:creationId xmlns:a16="http://schemas.microsoft.com/office/drawing/2014/main" id="{EDD0D24D-CAF2-02C5-8714-6BD161EC58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65" y="1217"/>
            <a:ext cx="12194165" cy="6856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BB6DA28E-90AF-531F-7AAC-161F13EF5D73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s-CL" smtClean="0"/>
              <a:pPr/>
              <a:t>2</a:t>
            </a:fld>
            <a:endParaRPr lang="es-CL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DFF5B6D7-95AB-09FD-7388-72814398549F}"/>
              </a:ext>
            </a:extLst>
          </p:cNvPr>
          <p:cNvSpPr txBox="1"/>
          <p:nvPr/>
        </p:nvSpPr>
        <p:spPr>
          <a:xfrm>
            <a:off x="6244053" y="-134701"/>
            <a:ext cx="11912392" cy="1567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5859" dirty="0">
                <a:solidFill>
                  <a:srgbClr val="FFCC00"/>
                </a:solidFill>
                <a:latin typeface="Calibri BOLD" panose="020F0702030404030204" pitchFamily="34" charset="0"/>
                <a:cs typeface="Calibri BOLD" panose="020F0702030404030204" pitchFamily="34" charset="0"/>
              </a:rPr>
              <a:t>CHILE EN </a:t>
            </a:r>
            <a:r>
              <a:rPr lang="es-ES" sz="5859" dirty="0">
                <a:solidFill>
                  <a:schemeClr val="bg1"/>
                </a:solidFill>
                <a:latin typeface="Calibri BOLD" panose="020F0702030404030204" pitchFamily="34" charset="0"/>
                <a:cs typeface="Calibri BOLD" panose="020F0702030404030204" pitchFamily="34" charset="0"/>
              </a:rPr>
              <a:t>EL</a:t>
            </a:r>
            <a:br>
              <a:rPr lang="es-ES" sz="2397" dirty="0">
                <a:solidFill>
                  <a:srgbClr val="FFCC00"/>
                </a:solidFill>
              </a:rPr>
            </a:br>
            <a:r>
              <a:rPr lang="es-ES" sz="2397" dirty="0">
                <a:solidFill>
                  <a:srgbClr val="FFCC00"/>
                </a:solidFill>
              </a:rPr>
              <a:t> </a:t>
            </a:r>
            <a:r>
              <a:rPr lang="es-ES" sz="3729" dirty="0">
                <a:solidFill>
                  <a:schemeClr val="bg1"/>
                </a:solidFill>
                <a:latin typeface="Calibri BOLD" panose="020F0702030404030204" pitchFamily="34" charset="0"/>
                <a:cs typeface="Calibri BOLD" panose="020F0702030404030204" pitchFamily="34" charset="0"/>
              </a:rPr>
              <a:t>ESPACIO</a:t>
            </a:r>
            <a:endParaRPr lang="es-CL" sz="3729" dirty="0">
              <a:solidFill>
                <a:srgbClr val="FFCC00"/>
              </a:solidFill>
              <a:latin typeface="Calibri BOLD" panose="020F0702030404030204" pitchFamily="34" charset="0"/>
            </a:endParaRPr>
          </a:p>
        </p:txBody>
      </p:sp>
      <p:pic>
        <p:nvPicPr>
          <p:cNvPr id="3" name="Imagen 2" descr="Logotipo&#10;&#10;Descripción generada automáticamente">
            <a:extLst>
              <a:ext uri="{FF2B5EF4-FFF2-40B4-BE49-F238E27FC236}">
                <a16:creationId xmlns:a16="http://schemas.microsoft.com/office/drawing/2014/main" id="{213BAD5C-EAF8-2E9A-3CA7-67E44D318B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41996" y="165702"/>
            <a:ext cx="1251836" cy="1620000"/>
          </a:xfrm>
          <a:prstGeom prst="rect">
            <a:avLst/>
          </a:prstGeom>
        </p:spPr>
      </p:pic>
      <p:grpSp>
        <p:nvGrpSpPr>
          <p:cNvPr id="13" name="Google Shape;8287;p88">
            <a:extLst>
              <a:ext uri="{FF2B5EF4-FFF2-40B4-BE49-F238E27FC236}">
                <a16:creationId xmlns:a16="http://schemas.microsoft.com/office/drawing/2014/main" id="{7397F9DF-4BD6-6DA5-F349-546FE1829B75}"/>
              </a:ext>
            </a:extLst>
          </p:cNvPr>
          <p:cNvGrpSpPr/>
          <p:nvPr/>
        </p:nvGrpSpPr>
        <p:grpSpPr>
          <a:xfrm>
            <a:off x="682487" y="402346"/>
            <a:ext cx="5935651" cy="5785973"/>
            <a:chOff x="2679875" y="2361475"/>
            <a:chExt cx="780425" cy="760575"/>
          </a:xfrm>
        </p:grpSpPr>
        <p:sp>
          <p:nvSpPr>
            <p:cNvPr id="14" name="Google Shape;8288;p88">
              <a:extLst>
                <a:ext uri="{FF2B5EF4-FFF2-40B4-BE49-F238E27FC236}">
                  <a16:creationId xmlns:a16="http://schemas.microsoft.com/office/drawing/2014/main" id="{12D943F2-218E-BF1B-6254-C7163BFB24DF}"/>
                </a:ext>
              </a:extLst>
            </p:cNvPr>
            <p:cNvSpPr/>
            <p:nvPr/>
          </p:nvSpPr>
          <p:spPr>
            <a:xfrm>
              <a:off x="2812050" y="2361475"/>
              <a:ext cx="516050" cy="266400"/>
            </a:xfrm>
            <a:custGeom>
              <a:avLst/>
              <a:gdLst/>
              <a:ahLst/>
              <a:cxnLst/>
              <a:rect l="l" t="t" r="r" b="b"/>
              <a:pathLst>
                <a:path w="20642" h="10656" extrusionOk="0">
                  <a:moveTo>
                    <a:pt x="10321" y="0"/>
                  </a:moveTo>
                  <a:cubicBezTo>
                    <a:pt x="4630" y="0"/>
                    <a:pt x="1" y="4630"/>
                    <a:pt x="1" y="10321"/>
                  </a:cubicBezTo>
                  <a:cubicBezTo>
                    <a:pt x="1" y="10385"/>
                    <a:pt x="2" y="10450"/>
                    <a:pt x="4" y="10514"/>
                  </a:cubicBezTo>
                  <a:cubicBezTo>
                    <a:pt x="1580" y="9686"/>
                    <a:pt x="3307" y="9273"/>
                    <a:pt x="5033" y="9273"/>
                  </a:cubicBezTo>
                  <a:cubicBezTo>
                    <a:pt x="6858" y="9273"/>
                    <a:pt x="8681" y="9735"/>
                    <a:pt x="10321" y="10655"/>
                  </a:cubicBezTo>
                  <a:cubicBezTo>
                    <a:pt x="11962" y="9735"/>
                    <a:pt x="13786" y="9273"/>
                    <a:pt x="15610" y="9273"/>
                  </a:cubicBezTo>
                  <a:cubicBezTo>
                    <a:pt x="17337" y="9273"/>
                    <a:pt x="19065" y="9686"/>
                    <a:pt x="20640" y="10514"/>
                  </a:cubicBezTo>
                  <a:cubicBezTo>
                    <a:pt x="20640" y="10450"/>
                    <a:pt x="20642" y="10385"/>
                    <a:pt x="20642" y="10321"/>
                  </a:cubicBezTo>
                  <a:cubicBezTo>
                    <a:pt x="20642" y="4630"/>
                    <a:pt x="16012" y="0"/>
                    <a:pt x="10321" y="0"/>
                  </a:cubicBezTo>
                  <a:close/>
                </a:path>
              </a:pathLst>
            </a:custGeom>
            <a:solidFill>
              <a:srgbClr val="FFCC00">
                <a:alpha val="50000"/>
              </a:srgbClr>
            </a:solidFill>
            <a:ln>
              <a:solidFill>
                <a:schemeClr val="bg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89;p88">
              <a:extLst>
                <a:ext uri="{FF2B5EF4-FFF2-40B4-BE49-F238E27FC236}">
                  <a16:creationId xmlns:a16="http://schemas.microsoft.com/office/drawing/2014/main" id="{1E32EEA7-0088-3E1A-3534-21EB26A0AC77}"/>
                </a:ext>
              </a:extLst>
            </p:cNvPr>
            <p:cNvSpPr/>
            <p:nvPr/>
          </p:nvSpPr>
          <p:spPr>
            <a:xfrm>
              <a:off x="3082750" y="2645625"/>
              <a:ext cx="377550" cy="476425"/>
            </a:xfrm>
            <a:custGeom>
              <a:avLst/>
              <a:gdLst/>
              <a:ahLst/>
              <a:cxnLst/>
              <a:rect l="l" t="t" r="r" b="b"/>
              <a:pathLst>
                <a:path w="15102" h="19057" extrusionOk="0">
                  <a:moveTo>
                    <a:pt x="10272" y="0"/>
                  </a:moveTo>
                  <a:cubicBezTo>
                    <a:pt x="9934" y="3512"/>
                    <a:pt x="7912" y="6539"/>
                    <a:pt x="5024" y="8262"/>
                  </a:cubicBezTo>
                  <a:cubicBezTo>
                    <a:pt x="5031" y="8418"/>
                    <a:pt x="5036" y="8577"/>
                    <a:pt x="5036" y="8736"/>
                  </a:cubicBezTo>
                  <a:cubicBezTo>
                    <a:pt x="5036" y="12577"/>
                    <a:pt x="3024" y="15957"/>
                    <a:pt x="1" y="17879"/>
                  </a:cubicBezTo>
                  <a:cubicBezTo>
                    <a:pt x="1471" y="18653"/>
                    <a:pt x="3109" y="19056"/>
                    <a:pt x="4771" y="19056"/>
                  </a:cubicBezTo>
                  <a:cubicBezTo>
                    <a:pt x="4774" y="19056"/>
                    <a:pt x="4778" y="19056"/>
                    <a:pt x="4781" y="19056"/>
                  </a:cubicBezTo>
                  <a:cubicBezTo>
                    <a:pt x="10472" y="19056"/>
                    <a:pt x="15102" y="14427"/>
                    <a:pt x="15102" y="8736"/>
                  </a:cubicBezTo>
                  <a:cubicBezTo>
                    <a:pt x="15102" y="5062"/>
                    <a:pt x="13170" y="1831"/>
                    <a:pt x="10272" y="0"/>
                  </a:cubicBezTo>
                  <a:close/>
                </a:path>
              </a:pathLst>
            </a:custGeom>
            <a:solidFill>
              <a:schemeClr val="bg1">
                <a:lumMod val="95000"/>
                <a:alpha val="62000"/>
              </a:schemeClr>
            </a:solidFill>
            <a:ln>
              <a:solidFill>
                <a:schemeClr val="bg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290;p88">
              <a:extLst>
                <a:ext uri="{FF2B5EF4-FFF2-40B4-BE49-F238E27FC236}">
                  <a16:creationId xmlns:a16="http://schemas.microsoft.com/office/drawing/2014/main" id="{84A1A03D-31C8-6C2F-0630-0F60D3BAAD4E}"/>
                </a:ext>
              </a:extLst>
            </p:cNvPr>
            <p:cNvSpPr/>
            <p:nvPr/>
          </p:nvSpPr>
          <p:spPr>
            <a:xfrm>
              <a:off x="3082750" y="2605975"/>
              <a:ext cx="244675" cy="231900"/>
            </a:xfrm>
            <a:custGeom>
              <a:avLst/>
              <a:gdLst/>
              <a:ahLst/>
              <a:cxnLst/>
              <a:rect l="l" t="t" r="r" b="b"/>
              <a:pathLst>
                <a:path w="9787" h="9276" extrusionOk="0">
                  <a:moveTo>
                    <a:pt x="4781" y="1"/>
                  </a:moveTo>
                  <a:cubicBezTo>
                    <a:pt x="3141" y="1"/>
                    <a:pt x="1499" y="393"/>
                    <a:pt x="1" y="1178"/>
                  </a:cubicBezTo>
                  <a:cubicBezTo>
                    <a:pt x="2747" y="2923"/>
                    <a:pt x="4656" y="5871"/>
                    <a:pt x="4984" y="9276"/>
                  </a:cubicBezTo>
                  <a:cubicBezTo>
                    <a:pt x="7683" y="7574"/>
                    <a:pt x="9542" y="4656"/>
                    <a:pt x="9787" y="1300"/>
                  </a:cubicBezTo>
                  <a:cubicBezTo>
                    <a:pt x="8232" y="434"/>
                    <a:pt x="6507" y="1"/>
                    <a:pt x="4781" y="1"/>
                  </a:cubicBezTo>
                  <a:close/>
                </a:path>
              </a:pathLst>
            </a:custGeom>
            <a:solidFill>
              <a:srgbClr val="667E92"/>
            </a:solidFill>
            <a:ln>
              <a:solidFill>
                <a:schemeClr val="bg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291;p88">
              <a:extLst>
                <a:ext uri="{FF2B5EF4-FFF2-40B4-BE49-F238E27FC236}">
                  <a16:creationId xmlns:a16="http://schemas.microsoft.com/office/drawing/2014/main" id="{D069A376-D2C1-B4C6-560D-65DEB4975942}"/>
                </a:ext>
              </a:extLst>
            </p:cNvPr>
            <p:cNvSpPr/>
            <p:nvPr/>
          </p:nvSpPr>
          <p:spPr>
            <a:xfrm>
              <a:off x="2679875" y="2645625"/>
              <a:ext cx="377575" cy="476425"/>
            </a:xfrm>
            <a:custGeom>
              <a:avLst/>
              <a:gdLst/>
              <a:ahLst/>
              <a:cxnLst/>
              <a:rect l="l" t="t" r="r" b="b"/>
              <a:pathLst>
                <a:path w="15103" h="19057" extrusionOk="0">
                  <a:moveTo>
                    <a:pt x="4831" y="0"/>
                  </a:moveTo>
                  <a:cubicBezTo>
                    <a:pt x="1931" y="1831"/>
                    <a:pt x="0" y="5062"/>
                    <a:pt x="0" y="8736"/>
                  </a:cubicBezTo>
                  <a:cubicBezTo>
                    <a:pt x="0" y="14427"/>
                    <a:pt x="4631" y="19056"/>
                    <a:pt x="10321" y="19056"/>
                  </a:cubicBezTo>
                  <a:cubicBezTo>
                    <a:pt x="10324" y="19056"/>
                    <a:pt x="10327" y="19056"/>
                    <a:pt x="10331" y="19056"/>
                  </a:cubicBezTo>
                  <a:cubicBezTo>
                    <a:pt x="11993" y="19056"/>
                    <a:pt x="13630" y="18653"/>
                    <a:pt x="15102" y="17879"/>
                  </a:cubicBezTo>
                  <a:cubicBezTo>
                    <a:pt x="12077" y="15957"/>
                    <a:pt x="10068" y="12577"/>
                    <a:pt x="10068" y="8736"/>
                  </a:cubicBezTo>
                  <a:cubicBezTo>
                    <a:pt x="10068" y="8577"/>
                    <a:pt x="10071" y="8418"/>
                    <a:pt x="10079" y="8262"/>
                  </a:cubicBezTo>
                  <a:cubicBezTo>
                    <a:pt x="7192" y="6540"/>
                    <a:pt x="5169" y="3512"/>
                    <a:pt x="4831" y="0"/>
                  </a:cubicBezTo>
                  <a:close/>
                </a:path>
              </a:pathLst>
            </a:custGeom>
            <a:solidFill>
              <a:schemeClr val="tx2">
                <a:lumMod val="50000"/>
                <a:alpha val="42000"/>
              </a:schemeClr>
            </a:solidFill>
            <a:ln>
              <a:solidFill>
                <a:schemeClr val="bg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292;p88">
              <a:extLst>
                <a:ext uri="{FF2B5EF4-FFF2-40B4-BE49-F238E27FC236}">
                  <a16:creationId xmlns:a16="http://schemas.microsoft.com/office/drawing/2014/main" id="{66080CD9-5C24-D75A-F083-EAA27A14B51F}"/>
                </a:ext>
              </a:extLst>
            </p:cNvPr>
            <p:cNvSpPr/>
            <p:nvPr/>
          </p:nvSpPr>
          <p:spPr>
            <a:xfrm>
              <a:off x="2812775" y="2605975"/>
              <a:ext cx="244675" cy="231900"/>
            </a:xfrm>
            <a:custGeom>
              <a:avLst/>
              <a:gdLst/>
              <a:ahLst/>
              <a:cxnLst/>
              <a:rect l="l" t="t" r="r" b="b"/>
              <a:pathLst>
                <a:path w="9787" h="9276" extrusionOk="0">
                  <a:moveTo>
                    <a:pt x="5005" y="1"/>
                  </a:moveTo>
                  <a:cubicBezTo>
                    <a:pt x="3280" y="1"/>
                    <a:pt x="1555" y="434"/>
                    <a:pt x="1" y="1300"/>
                  </a:cubicBezTo>
                  <a:cubicBezTo>
                    <a:pt x="246" y="4658"/>
                    <a:pt x="2103" y="7574"/>
                    <a:pt x="4801" y="9276"/>
                  </a:cubicBezTo>
                  <a:cubicBezTo>
                    <a:pt x="5130" y="5871"/>
                    <a:pt x="7040" y="2923"/>
                    <a:pt x="9786" y="1178"/>
                  </a:cubicBezTo>
                  <a:cubicBezTo>
                    <a:pt x="8288" y="393"/>
                    <a:pt x="6646" y="1"/>
                    <a:pt x="5005" y="1"/>
                  </a:cubicBezTo>
                  <a:close/>
                </a:path>
              </a:pathLst>
            </a:custGeom>
            <a:solidFill>
              <a:srgbClr val="A5B7C5"/>
            </a:solidFill>
            <a:ln>
              <a:solidFill>
                <a:schemeClr val="bg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293;p88">
              <a:extLst>
                <a:ext uri="{FF2B5EF4-FFF2-40B4-BE49-F238E27FC236}">
                  <a16:creationId xmlns:a16="http://schemas.microsoft.com/office/drawing/2014/main" id="{E3648BBD-BCD3-B897-BBF5-EDF911B5E269}"/>
                </a:ext>
              </a:extLst>
            </p:cNvPr>
            <p:cNvSpPr/>
            <p:nvPr/>
          </p:nvSpPr>
          <p:spPr>
            <a:xfrm>
              <a:off x="2944250" y="2859150"/>
              <a:ext cx="251675" cy="226375"/>
            </a:xfrm>
            <a:custGeom>
              <a:avLst/>
              <a:gdLst/>
              <a:ahLst/>
              <a:cxnLst/>
              <a:rect l="l" t="t" r="r" b="b"/>
              <a:pathLst>
                <a:path w="10067" h="9055" extrusionOk="0">
                  <a:moveTo>
                    <a:pt x="4" y="1"/>
                  </a:moveTo>
                  <a:cubicBezTo>
                    <a:pt x="2" y="65"/>
                    <a:pt x="0" y="130"/>
                    <a:pt x="0" y="195"/>
                  </a:cubicBezTo>
                  <a:cubicBezTo>
                    <a:pt x="0" y="3954"/>
                    <a:pt x="2023" y="7250"/>
                    <a:pt x="5033" y="9055"/>
                  </a:cubicBezTo>
                  <a:cubicBezTo>
                    <a:pt x="8045" y="7250"/>
                    <a:pt x="10066" y="3954"/>
                    <a:pt x="10066" y="195"/>
                  </a:cubicBezTo>
                  <a:cubicBezTo>
                    <a:pt x="10066" y="130"/>
                    <a:pt x="10066" y="65"/>
                    <a:pt x="10065" y="1"/>
                  </a:cubicBezTo>
                  <a:cubicBezTo>
                    <a:pt x="8490" y="829"/>
                    <a:pt x="6762" y="1243"/>
                    <a:pt x="5034" y="1243"/>
                  </a:cubicBezTo>
                  <a:cubicBezTo>
                    <a:pt x="3306" y="1243"/>
                    <a:pt x="1578" y="829"/>
                    <a:pt x="4" y="1"/>
                  </a:cubicBezTo>
                  <a:close/>
                </a:path>
              </a:pathLst>
            </a:custGeom>
            <a:solidFill>
              <a:srgbClr val="CFD9E0"/>
            </a:solidFill>
            <a:ln>
              <a:solidFill>
                <a:schemeClr val="bg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" name="CuadroTexto 30">
            <a:extLst>
              <a:ext uri="{FF2B5EF4-FFF2-40B4-BE49-F238E27FC236}">
                <a16:creationId xmlns:a16="http://schemas.microsoft.com/office/drawing/2014/main" id="{8BFE7A1C-5BD4-AC71-146E-2DC978A58B10}"/>
              </a:ext>
            </a:extLst>
          </p:cNvPr>
          <p:cNvSpPr txBox="1"/>
          <p:nvPr/>
        </p:nvSpPr>
        <p:spPr>
          <a:xfrm>
            <a:off x="2494956" y="1237852"/>
            <a:ext cx="2310714" cy="748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131" b="1" dirty="0">
                <a:solidFill>
                  <a:schemeClr val="bg1"/>
                </a:solidFill>
                <a:latin typeface="+mj-lt"/>
              </a:rPr>
              <a:t>SISTEMA ESPACIAL NACIONAL</a:t>
            </a:r>
            <a:endParaRPr lang="es-CL" sz="2131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DEDD1818-E5DE-AE77-0CED-C5F6BD0E80B7}"/>
              </a:ext>
            </a:extLst>
          </p:cNvPr>
          <p:cNvSpPr txBox="1"/>
          <p:nvPr/>
        </p:nvSpPr>
        <p:spPr>
          <a:xfrm>
            <a:off x="774660" y="3927570"/>
            <a:ext cx="1901273" cy="10760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131" b="1" dirty="0">
                <a:solidFill>
                  <a:schemeClr val="bg1"/>
                </a:solidFill>
                <a:latin typeface="+mj-lt"/>
              </a:rPr>
              <a:t>SISTEMA NACIONAL SATELITAL</a:t>
            </a:r>
            <a:endParaRPr lang="es-CL" sz="2131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id="{129403B0-7420-AC8D-B270-350186A783B8}"/>
              </a:ext>
            </a:extLst>
          </p:cNvPr>
          <p:cNvSpPr txBox="1"/>
          <p:nvPr/>
        </p:nvSpPr>
        <p:spPr>
          <a:xfrm>
            <a:off x="4624693" y="3927570"/>
            <a:ext cx="2041826" cy="10760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131" b="1" dirty="0">
                <a:solidFill>
                  <a:schemeClr val="bg1"/>
                </a:solidFill>
                <a:latin typeface="+mj-lt"/>
              </a:rPr>
              <a:t>PROGRAMA ESPACIAL NACIONAL</a:t>
            </a:r>
            <a:endParaRPr lang="es-CL" sz="2131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34" name="Imagen 33">
            <a:extLst>
              <a:ext uri="{FF2B5EF4-FFF2-40B4-BE49-F238E27FC236}">
                <a16:creationId xmlns:a16="http://schemas.microsoft.com/office/drawing/2014/main" id="{9C98A895-E7EC-F8D5-87E5-73B2C0CF0A9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54360">
            <a:off x="2008381" y="2059817"/>
            <a:ext cx="3126236" cy="3126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690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10 Rectángulo"/>
          <p:cNvSpPr/>
          <p:nvPr/>
        </p:nvSpPr>
        <p:spPr>
          <a:xfrm>
            <a:off x="1524000" y="-6350"/>
            <a:ext cx="9144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80000">
                <a:schemeClr val="bg1">
                  <a:lumMod val="95000"/>
                </a:schemeClr>
              </a:gs>
              <a:gs pos="90000">
                <a:schemeClr val="bg1">
                  <a:lumMod val="8500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anchor="ctr"/>
          <a:lstStyle/>
          <a:p>
            <a:endParaRPr lang="arn-CL">
              <a:solidFill>
                <a:schemeClr val="tx1"/>
              </a:solidFill>
              <a:latin typeface="Arial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295AFBE6-C04A-0749-8179-832224CCCA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50" y="0"/>
            <a:ext cx="12202848" cy="6858000"/>
          </a:xfrm>
          <a:prstGeom prst="rect">
            <a:avLst/>
          </a:prstGeom>
        </p:spPr>
      </p:pic>
      <p:sp>
        <p:nvSpPr>
          <p:cNvPr id="12" name="11 Rectángulo redondeado"/>
          <p:cNvSpPr>
            <a:spLocks noChangeArrowheads="1"/>
          </p:cNvSpPr>
          <p:nvPr/>
        </p:nvSpPr>
        <p:spPr bwMode="auto">
          <a:xfrm>
            <a:off x="4609070" y="3724123"/>
            <a:ext cx="7106354" cy="1701800"/>
          </a:xfrm>
          <a:prstGeom prst="roundRect">
            <a:avLst>
              <a:gd name="adj" fmla="val 3338"/>
            </a:avLst>
          </a:prstGeom>
          <a:noFill/>
          <a:ln w="3175" algn="ctr">
            <a:noFill/>
            <a:round/>
            <a:headEnd/>
            <a:tailEnd/>
          </a:ln>
        </p:spPr>
        <p:txBody>
          <a:bodyPr anchor="ctr"/>
          <a:lstStyle/>
          <a:p>
            <a:pPr algn="ctr">
              <a:lnSpc>
                <a:spcPct val="90000"/>
              </a:lnSpc>
            </a:pPr>
            <a:r>
              <a:rPr lang="es-ES_tradnl" sz="2800" b="1" dirty="0" err="1">
                <a:solidFill>
                  <a:schemeClr val="bg1"/>
                </a:solidFill>
                <a:latin typeface="Arial Unicode MS" pitchFamily="34" charset="-128"/>
              </a:rPr>
              <a:t>NATIONAL</a:t>
            </a:r>
            <a:r>
              <a:rPr lang="es-ES_tradnl" sz="2800" b="1" dirty="0">
                <a:solidFill>
                  <a:schemeClr val="bg1"/>
                </a:solidFill>
                <a:latin typeface="Arial Unicode MS" pitchFamily="34" charset="-128"/>
              </a:rPr>
              <a:t> </a:t>
            </a:r>
            <a:r>
              <a:rPr lang="es-ES_tradnl" sz="2800" b="1" dirty="0" err="1">
                <a:solidFill>
                  <a:schemeClr val="bg1"/>
                </a:solidFill>
                <a:latin typeface="Arial Unicode MS" pitchFamily="34" charset="-128"/>
              </a:rPr>
              <a:t>PAYLOAD</a:t>
            </a:r>
            <a:endParaRPr lang="es-ES_tradnl" sz="2800" b="1" dirty="0">
              <a:solidFill>
                <a:schemeClr val="bg1"/>
              </a:solidFill>
              <a:latin typeface="Arial Unicode MS" pitchFamily="34" charset="-128"/>
            </a:endParaRPr>
          </a:p>
          <a:p>
            <a:pPr algn="ctr">
              <a:lnSpc>
                <a:spcPct val="90000"/>
              </a:lnSpc>
            </a:pPr>
            <a:r>
              <a:rPr lang="es-ES_tradnl" sz="2800" b="1" dirty="0">
                <a:solidFill>
                  <a:srgbClr val="FFCC00"/>
                </a:solidFill>
                <a:latin typeface="Arial Unicode MS" pitchFamily="34" charset="-128"/>
              </a:rPr>
              <a:t>UN PUENTE ENTRE LA CIENCIA &amp; LA INDUSTRIA</a:t>
            </a:r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8F9C3081-D9B5-5546-A453-E7396F76ACA1}"/>
              </a:ext>
            </a:extLst>
          </p:cNvPr>
          <p:cNvSpPr txBox="1"/>
          <p:nvPr/>
        </p:nvSpPr>
        <p:spPr>
          <a:xfrm>
            <a:off x="0" y="6506746"/>
            <a:ext cx="3161350" cy="338554"/>
          </a:xfrm>
          <a:prstGeom prst="rect">
            <a:avLst/>
          </a:prstGeom>
          <a:solidFill>
            <a:schemeClr val="bg1">
              <a:lumMod val="65000"/>
              <a:alpha val="66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" sz="1600" b="1" dirty="0">
                <a:ln w="10541" cmpd="sng">
                  <a:noFill/>
                  <a:prstDash val="solid"/>
                </a:ln>
              </a:rPr>
              <a:t>Puente del Río Yelcho, Chile</a:t>
            </a:r>
            <a:endParaRPr lang="en-US" sz="1600" b="1" dirty="0">
              <a:ln w="10541" cmpd="sng">
                <a:noFill/>
                <a:prstDash val="solid"/>
              </a:ln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9CF484AF-2BFC-D977-8C55-73EFA1FE35C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137" y="134806"/>
            <a:ext cx="852049" cy="1102639"/>
          </a:xfrm>
          <a:prstGeom prst="rect">
            <a:avLst/>
          </a:prstGeom>
        </p:spPr>
      </p:pic>
      <p:sp>
        <p:nvSpPr>
          <p:cNvPr id="4" name="Marcador de pie de página 6">
            <a:extLst>
              <a:ext uri="{FF2B5EF4-FFF2-40B4-BE49-F238E27FC236}">
                <a16:creationId xmlns:a16="http://schemas.microsoft.com/office/drawing/2014/main" id="{163FDCDA-E5D3-A717-2F7F-7B98AA792AFB}"/>
              </a:ext>
            </a:extLst>
          </p:cNvPr>
          <p:cNvSpPr txBox="1">
            <a:spLocks/>
          </p:cNvSpPr>
          <p:nvPr/>
        </p:nvSpPr>
        <p:spPr>
          <a:xfrm>
            <a:off x="10913028" y="6270264"/>
            <a:ext cx="1097808" cy="365125"/>
          </a:xfrm>
          <a:prstGeom prst="rect">
            <a:avLst/>
          </a:prstGeom>
        </p:spPr>
        <p:txBody>
          <a:bodyPr/>
          <a:lstStyle>
            <a:defPPr>
              <a:defRPr lang="es-C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CL" sz="1600" b="1">
                <a:solidFill>
                  <a:schemeClr val="accent1"/>
                </a:solidFill>
              </a:rPr>
              <a:t>PÚBLICO</a:t>
            </a:r>
          </a:p>
          <a:p>
            <a:pPr algn="ctr"/>
            <a:endParaRPr lang="es-CL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719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6A75E6-7FBF-B57D-9165-FF97EB1AE0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4214E8F-B17A-658E-73C2-ACAB2965CA62}"/>
              </a:ext>
            </a:extLst>
          </p:cNvPr>
          <p:cNvSpPr txBox="1">
            <a:spLocks/>
          </p:cNvSpPr>
          <p:nvPr/>
        </p:nvSpPr>
        <p:spPr>
          <a:xfrm>
            <a:off x="1351973" y="231111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b="1" dirty="0">
                <a:solidFill>
                  <a:schemeClr val="bg1"/>
                </a:solidFill>
              </a:rPr>
              <a:t>Workshop </a:t>
            </a:r>
            <a:r>
              <a:rPr lang="es-CL" b="1" dirty="0" err="1">
                <a:solidFill>
                  <a:schemeClr val="bg1"/>
                </a:solidFill>
              </a:rPr>
              <a:t>National</a:t>
            </a:r>
            <a:r>
              <a:rPr lang="es-CL" b="1" dirty="0">
                <a:solidFill>
                  <a:schemeClr val="bg1"/>
                </a:solidFill>
              </a:rPr>
              <a:t> </a:t>
            </a:r>
            <a:r>
              <a:rPr lang="es-CL" b="1" dirty="0" err="1">
                <a:solidFill>
                  <a:schemeClr val="bg1"/>
                </a:solidFill>
              </a:rPr>
              <a:t>Payload</a:t>
            </a:r>
            <a:endParaRPr lang="es-CL" b="1" dirty="0">
              <a:solidFill>
                <a:schemeClr val="bg1"/>
              </a:solidFill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346CDAF8-4ED2-6464-4FF7-7A809B66FF2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67" y="0"/>
            <a:ext cx="1133820" cy="118474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5A1D10C2-B534-7B1F-12E4-88C393C7EE3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5750" y="0"/>
            <a:ext cx="623646" cy="807061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ECA183CF-2B28-4991-65FD-8AA2E6FC8E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04" y="22411"/>
            <a:ext cx="12192000" cy="6813177"/>
          </a:xfrm>
          <a:prstGeom prst="rect">
            <a:avLst/>
          </a:prstGeom>
        </p:spPr>
      </p:pic>
      <p:sp>
        <p:nvSpPr>
          <p:cNvPr id="5" name="Título 2">
            <a:extLst>
              <a:ext uri="{FF2B5EF4-FFF2-40B4-BE49-F238E27FC236}">
                <a16:creationId xmlns:a16="http://schemas.microsoft.com/office/drawing/2014/main" id="{2E8B78F1-1AAE-6008-2013-D020C886F9FF}"/>
              </a:ext>
            </a:extLst>
          </p:cNvPr>
          <p:cNvSpPr txBox="1">
            <a:spLocks/>
          </p:cNvSpPr>
          <p:nvPr/>
        </p:nvSpPr>
        <p:spPr>
          <a:xfrm>
            <a:off x="0" y="5358810"/>
            <a:ext cx="12204604" cy="1040524"/>
          </a:xfrm>
          <a:prstGeom prst="rect">
            <a:avLst/>
          </a:prstGeom>
          <a:solidFill>
            <a:srgbClr val="F8C14E"/>
          </a:soli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>
              <a:defRPr sz="3196" b="1" i="0">
                <a:solidFill>
                  <a:srgbClr val="00033C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r>
              <a:rPr lang="es-CL" sz="2800" kern="0" dirty="0">
                <a:solidFill>
                  <a:schemeClr val="tx1"/>
                </a:solidFill>
              </a:rPr>
              <a:t>PRESENTACIÓN</a:t>
            </a:r>
          </a:p>
          <a:p>
            <a:r>
              <a:rPr lang="es-CL" sz="2800" kern="0" dirty="0" err="1">
                <a:solidFill>
                  <a:schemeClr val="tx1"/>
                </a:solidFill>
              </a:rPr>
              <a:t>NATIONAL</a:t>
            </a:r>
            <a:r>
              <a:rPr lang="es-CL" sz="2800" kern="0" dirty="0">
                <a:solidFill>
                  <a:schemeClr val="tx1"/>
                </a:solidFill>
              </a:rPr>
              <a:t> </a:t>
            </a:r>
            <a:r>
              <a:rPr lang="es-CL" sz="2800" kern="0" dirty="0" err="1">
                <a:solidFill>
                  <a:schemeClr val="tx1"/>
                </a:solidFill>
              </a:rPr>
              <a:t>PAYLOAD</a:t>
            </a:r>
            <a:endParaRPr lang="en-US" sz="2800" kern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9376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C7E43AA2-10F4-CD69-FE96-12B0AF4BC9E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10" t="9781" b="7081"/>
          <a:stretch/>
        </p:blipFill>
        <p:spPr>
          <a:xfrm>
            <a:off x="-93958" y="-21139"/>
            <a:ext cx="12278441" cy="6900281"/>
          </a:xfrm>
          <a:prstGeom prst="rect">
            <a:avLst/>
          </a:prstGeom>
        </p:spPr>
      </p:pic>
      <p:pic>
        <p:nvPicPr>
          <p:cNvPr id="9222" name="Picture 6" descr="Bandera Agitando Chile Foto de stock y más banco de imágenes de Bandera  chilena - Bandera chilena, Bandera, Chile - iStock">
            <a:extLst>
              <a:ext uri="{FF2B5EF4-FFF2-40B4-BE49-F238E27FC236}">
                <a16:creationId xmlns:a16="http://schemas.microsoft.com/office/drawing/2014/main" id="{5D07D498-570F-E00D-8CF3-0646AFAC68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03"/>
          <a:stretch/>
        </p:blipFill>
        <p:spPr bwMode="auto">
          <a:xfrm>
            <a:off x="-93959" y="-21139"/>
            <a:ext cx="12285959" cy="6904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Marcador de número de diapositiva 1">
            <a:extLst>
              <a:ext uri="{FF2B5EF4-FFF2-40B4-BE49-F238E27FC236}">
                <a16:creationId xmlns:a16="http://schemas.microsoft.com/office/drawing/2014/main" id="{123B8CE9-DAB4-EA93-9483-24515A04A66F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9042400" y="6188319"/>
            <a:ext cx="2804160" cy="163891"/>
          </a:xfrm>
        </p:spPr>
        <p:txBody>
          <a:bodyPr/>
          <a:lstStyle/>
          <a:p>
            <a:fld id="{B6F15528-21DE-4FAA-801E-634DDDAF4B2B}" type="slidenum">
              <a:rPr lang="es-CL" smtClean="0"/>
              <a:pPr/>
              <a:t>3</a:t>
            </a:fld>
            <a:endParaRPr lang="es-CL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5118C3D5-3281-8335-27F5-21114644DBA9}"/>
              </a:ext>
            </a:extLst>
          </p:cNvPr>
          <p:cNvSpPr txBox="1"/>
          <p:nvPr/>
        </p:nvSpPr>
        <p:spPr>
          <a:xfrm>
            <a:off x="4684449" y="4239664"/>
            <a:ext cx="7507551" cy="12400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729" dirty="0">
                <a:solidFill>
                  <a:schemeClr val="bg1"/>
                </a:solidFill>
                <a:latin typeface="Calibri BOLD" panose="020F0702030404030204" pitchFamily="34" charset="0"/>
                <a:cs typeface="Calibri BOLD" panose="020F0702030404030204" pitchFamily="34" charset="0"/>
              </a:rPr>
              <a:t>“DESARROLLO DE TECNOLOGÍAS ESPACIALES”</a:t>
            </a:r>
            <a:endParaRPr lang="es-CL" sz="3729" dirty="0">
              <a:solidFill>
                <a:schemeClr val="bg1"/>
              </a:solidFill>
              <a:latin typeface="Calibri BOLD" panose="020F0702030404030204" pitchFamily="34" charset="0"/>
              <a:cs typeface="Calibri BOLD" panose="020F0702030404030204" pitchFamily="34" charset="0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27226247-B72C-D8E1-2219-404AD5A9F158}"/>
              </a:ext>
            </a:extLst>
          </p:cNvPr>
          <p:cNvSpPr txBox="1"/>
          <p:nvPr/>
        </p:nvSpPr>
        <p:spPr>
          <a:xfrm>
            <a:off x="5698407" y="2229967"/>
            <a:ext cx="5479635" cy="2059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7990" b="1" dirty="0">
                <a:solidFill>
                  <a:srgbClr val="FFC000"/>
                </a:solidFill>
              </a:rPr>
              <a:t>PROGRAMA</a:t>
            </a:r>
            <a:endParaRPr lang="es-ES" sz="4794" b="1" dirty="0">
              <a:solidFill>
                <a:srgbClr val="FFC000"/>
              </a:solidFill>
            </a:endParaRPr>
          </a:p>
          <a:p>
            <a:pPr algn="just"/>
            <a:r>
              <a:rPr lang="es-ES" sz="4794" b="1" dirty="0">
                <a:solidFill>
                  <a:schemeClr val="bg1"/>
                </a:solidFill>
              </a:rPr>
              <a:t>ESPACIAL </a:t>
            </a:r>
            <a:r>
              <a:rPr lang="es-ES" sz="4794" b="1" dirty="0">
                <a:solidFill>
                  <a:srgbClr val="FFC000"/>
                </a:solidFill>
              </a:rPr>
              <a:t>NACIONAL</a:t>
            </a:r>
            <a:endParaRPr lang="es-CL" sz="4794" b="1" dirty="0">
              <a:solidFill>
                <a:srgbClr val="FFC000"/>
              </a:solidFill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CD9C3A11-95FE-CFB7-E255-3F04DE93AD6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54360">
            <a:off x="2263438" y="481359"/>
            <a:ext cx="4842022" cy="4842022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853AA123-14E2-E37E-1113-9F26F59FA2F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5616" y="188711"/>
            <a:ext cx="852049" cy="1102639"/>
          </a:xfrm>
          <a:prstGeom prst="rect">
            <a:avLst/>
          </a:prstGeom>
        </p:spPr>
      </p:pic>
      <p:sp>
        <p:nvSpPr>
          <p:cNvPr id="3" name="Marcador de pie de página 6">
            <a:extLst>
              <a:ext uri="{FF2B5EF4-FFF2-40B4-BE49-F238E27FC236}">
                <a16:creationId xmlns:a16="http://schemas.microsoft.com/office/drawing/2014/main" id="{01934CCB-D094-632E-46CC-4E73CDA16F6D}"/>
              </a:ext>
            </a:extLst>
          </p:cNvPr>
          <p:cNvSpPr txBox="1">
            <a:spLocks/>
          </p:cNvSpPr>
          <p:nvPr/>
        </p:nvSpPr>
        <p:spPr>
          <a:xfrm>
            <a:off x="10913028" y="6270264"/>
            <a:ext cx="1097808" cy="365125"/>
          </a:xfrm>
          <a:prstGeom prst="rect">
            <a:avLst/>
          </a:prstGeom>
        </p:spPr>
        <p:txBody>
          <a:bodyPr/>
          <a:lstStyle>
            <a:defPPr>
              <a:defRPr lang="es-C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CL" sz="1600" b="1">
                <a:solidFill>
                  <a:schemeClr val="accent1"/>
                </a:solidFill>
              </a:rPr>
              <a:t>PÚBLICO</a:t>
            </a:r>
          </a:p>
          <a:p>
            <a:pPr algn="ctr"/>
            <a:endParaRPr lang="es-CL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465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/>
          <p:cNvSpPr>
            <a:spLocks noGrp="1"/>
          </p:cNvSpPr>
          <p:nvPr>
            <p:ph type="sldNum" sz="quarter" idx="7"/>
          </p:nvPr>
        </p:nvSpPr>
        <p:spPr>
          <a:xfrm>
            <a:off x="11805739" y="10755055"/>
            <a:ext cx="2800702" cy="163891"/>
          </a:xfrm>
        </p:spPr>
        <p:txBody>
          <a:bodyPr/>
          <a:lstStyle/>
          <a:p>
            <a:fld id="{B6F15528-21DE-4FAA-801E-634DDDAF4B2B}" type="slidenum">
              <a:rPr lang="es-CL" smtClean="0"/>
              <a:pPr/>
              <a:t>4</a:t>
            </a:fld>
            <a:endParaRPr lang="es-CL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093"/>
          <a:stretch/>
        </p:blipFill>
        <p:spPr>
          <a:xfrm>
            <a:off x="-78192" y="-15767"/>
            <a:ext cx="12280684" cy="6951418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67354" y="24057"/>
            <a:ext cx="9843048" cy="16089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br>
              <a:rPr lang="es-ES" sz="2397" dirty="0">
                <a:solidFill>
                  <a:schemeClr val="bg1"/>
                </a:solidFill>
              </a:rPr>
            </a:br>
            <a:r>
              <a:rPr lang="es-ES" sz="3729" dirty="0">
                <a:solidFill>
                  <a:srgbClr val="FFC000"/>
                </a:solidFill>
                <a:latin typeface="Calibri BOLD" panose="020F0702030404030204" pitchFamily="34" charset="0"/>
                <a:cs typeface="Calibri BOLD" panose="020F0702030404030204" pitchFamily="34" charset="0"/>
              </a:rPr>
              <a:t>PROGRAMA</a:t>
            </a:r>
            <a:r>
              <a:rPr lang="es-ES" sz="3729" dirty="0">
                <a:solidFill>
                  <a:schemeClr val="bg1"/>
                </a:solidFill>
                <a:latin typeface="Calibri BOLD" panose="020F0702030404030204" pitchFamily="34" charset="0"/>
                <a:cs typeface="Calibri BOLD" panose="020F0702030404030204" pitchFamily="34" charset="0"/>
              </a:rPr>
              <a:t> ESPACIAL</a:t>
            </a:r>
            <a:r>
              <a:rPr lang="es-ES" sz="3729" dirty="0">
                <a:solidFill>
                  <a:srgbClr val="FFCC00"/>
                </a:solidFill>
                <a:latin typeface="Calibri BOLD" panose="020F0702030404030204" pitchFamily="34" charset="0"/>
                <a:cs typeface="Calibri BOLD" panose="020F0702030404030204" pitchFamily="34" charset="0"/>
              </a:rPr>
              <a:t> NACIONAL</a:t>
            </a:r>
          </a:p>
          <a:p>
            <a:pPr algn="l"/>
            <a:r>
              <a:rPr lang="es-ES" sz="3729" dirty="0" err="1">
                <a:solidFill>
                  <a:srgbClr val="FFCC00"/>
                </a:solidFill>
                <a:latin typeface="Calibri BOLD" panose="020F0702030404030204" pitchFamily="34" charset="0"/>
                <a:cs typeface="Calibri BOLD" panose="020F0702030404030204" pitchFamily="34" charset="0"/>
              </a:rPr>
              <a:t>NATIONAL</a:t>
            </a:r>
            <a:r>
              <a:rPr lang="es-ES" sz="3729" dirty="0">
                <a:solidFill>
                  <a:srgbClr val="FFCC00"/>
                </a:solidFill>
                <a:latin typeface="Calibri BOLD" panose="020F0702030404030204" pitchFamily="34" charset="0"/>
                <a:cs typeface="Calibri BOLD" panose="020F0702030404030204" pitchFamily="34" charset="0"/>
              </a:rPr>
              <a:t> </a:t>
            </a:r>
            <a:r>
              <a:rPr lang="es-ES" sz="3729" dirty="0" err="1">
                <a:solidFill>
                  <a:srgbClr val="FFCC00"/>
                </a:solidFill>
                <a:latin typeface="Calibri BOLD" panose="020F0702030404030204" pitchFamily="34" charset="0"/>
                <a:cs typeface="Calibri BOLD" panose="020F0702030404030204" pitchFamily="34" charset="0"/>
              </a:rPr>
              <a:t>PAYLOAD</a:t>
            </a:r>
            <a:endParaRPr lang="es-CL" sz="2397" dirty="0">
              <a:solidFill>
                <a:srgbClr val="FFCC00"/>
              </a:solidFill>
              <a:latin typeface="Calibri BOLD" panose="020F0702030404030204" pitchFamily="34" charset="0"/>
              <a:cs typeface="Calibri BOLD" panose="020F0702030404030204" pitchFamily="34" charset="0"/>
            </a:endParaRPr>
          </a:p>
        </p:txBody>
      </p:sp>
      <p:grpSp>
        <p:nvGrpSpPr>
          <p:cNvPr id="20" name="Google Shape;642;p54"/>
          <p:cNvGrpSpPr/>
          <p:nvPr/>
        </p:nvGrpSpPr>
        <p:grpSpPr>
          <a:xfrm flipH="1">
            <a:off x="267206" y="4933435"/>
            <a:ext cx="2833879" cy="1828500"/>
            <a:chOff x="5957825" y="3207525"/>
            <a:chExt cx="1192225" cy="670625"/>
          </a:xfrm>
          <a:solidFill>
            <a:schemeClr val="bg1"/>
          </a:solidFill>
        </p:grpSpPr>
        <p:sp>
          <p:nvSpPr>
            <p:cNvPr id="21" name="Google Shape;643;p54"/>
            <p:cNvSpPr/>
            <p:nvPr/>
          </p:nvSpPr>
          <p:spPr>
            <a:xfrm>
              <a:off x="6449825" y="3265750"/>
              <a:ext cx="229375" cy="283200"/>
            </a:xfrm>
            <a:custGeom>
              <a:avLst/>
              <a:gdLst/>
              <a:ahLst/>
              <a:cxnLst/>
              <a:rect l="l" t="t" r="r" b="b"/>
              <a:pathLst>
                <a:path w="9175" h="11328" extrusionOk="0">
                  <a:moveTo>
                    <a:pt x="8976" y="181"/>
                  </a:moveTo>
                  <a:lnTo>
                    <a:pt x="8822" y="752"/>
                  </a:lnTo>
                  <a:cubicBezTo>
                    <a:pt x="8804" y="814"/>
                    <a:pt x="8790" y="876"/>
                    <a:pt x="8772" y="936"/>
                  </a:cubicBezTo>
                  <a:lnTo>
                    <a:pt x="7205" y="951"/>
                  </a:lnTo>
                  <a:lnTo>
                    <a:pt x="7253" y="202"/>
                  </a:lnTo>
                  <a:lnTo>
                    <a:pt x="8976" y="181"/>
                  </a:lnTo>
                  <a:close/>
                  <a:moveTo>
                    <a:pt x="5850" y="4536"/>
                  </a:moveTo>
                  <a:cubicBezTo>
                    <a:pt x="5850" y="4536"/>
                    <a:pt x="5915" y="4569"/>
                    <a:pt x="6006" y="4622"/>
                  </a:cubicBezTo>
                  <a:cubicBezTo>
                    <a:pt x="6097" y="4676"/>
                    <a:pt x="6214" y="4755"/>
                    <a:pt x="6325" y="4841"/>
                  </a:cubicBezTo>
                  <a:cubicBezTo>
                    <a:pt x="6438" y="4926"/>
                    <a:pt x="6543" y="5017"/>
                    <a:pt x="6621" y="5090"/>
                  </a:cubicBezTo>
                  <a:cubicBezTo>
                    <a:pt x="6697" y="5164"/>
                    <a:pt x="6744" y="5217"/>
                    <a:pt x="6744" y="5217"/>
                  </a:cubicBezTo>
                  <a:cubicBezTo>
                    <a:pt x="6744" y="5217"/>
                    <a:pt x="6680" y="5185"/>
                    <a:pt x="6589" y="5131"/>
                  </a:cubicBezTo>
                  <a:cubicBezTo>
                    <a:pt x="6499" y="5078"/>
                    <a:pt x="6380" y="4998"/>
                    <a:pt x="6270" y="4912"/>
                  </a:cubicBezTo>
                  <a:cubicBezTo>
                    <a:pt x="6158" y="4828"/>
                    <a:pt x="6050" y="4736"/>
                    <a:pt x="5975" y="4664"/>
                  </a:cubicBezTo>
                  <a:cubicBezTo>
                    <a:pt x="5897" y="4590"/>
                    <a:pt x="5850" y="4536"/>
                    <a:pt x="5850" y="4536"/>
                  </a:cubicBezTo>
                  <a:close/>
                  <a:moveTo>
                    <a:pt x="5051" y="4178"/>
                  </a:moveTo>
                  <a:cubicBezTo>
                    <a:pt x="5077" y="4178"/>
                    <a:pt x="5109" y="4180"/>
                    <a:pt x="5146" y="4185"/>
                  </a:cubicBezTo>
                  <a:cubicBezTo>
                    <a:pt x="5205" y="4193"/>
                    <a:pt x="5278" y="4207"/>
                    <a:pt x="5355" y="4240"/>
                  </a:cubicBezTo>
                  <a:cubicBezTo>
                    <a:pt x="5395" y="4254"/>
                    <a:pt x="5434" y="4279"/>
                    <a:pt x="5473" y="4300"/>
                  </a:cubicBezTo>
                  <a:cubicBezTo>
                    <a:pt x="5514" y="4326"/>
                    <a:pt x="5555" y="4358"/>
                    <a:pt x="5594" y="4393"/>
                  </a:cubicBezTo>
                  <a:cubicBezTo>
                    <a:pt x="5670" y="4463"/>
                    <a:pt x="5743" y="4555"/>
                    <a:pt x="5791" y="4668"/>
                  </a:cubicBezTo>
                  <a:cubicBezTo>
                    <a:pt x="5842" y="4778"/>
                    <a:pt x="5870" y="4910"/>
                    <a:pt x="5865" y="5044"/>
                  </a:cubicBezTo>
                  <a:cubicBezTo>
                    <a:pt x="5858" y="5177"/>
                    <a:pt x="5823" y="5315"/>
                    <a:pt x="5751" y="5440"/>
                  </a:cubicBezTo>
                  <a:cubicBezTo>
                    <a:pt x="5722" y="5494"/>
                    <a:pt x="5671" y="5561"/>
                    <a:pt x="5623" y="5611"/>
                  </a:cubicBezTo>
                  <a:cubicBezTo>
                    <a:pt x="5573" y="5663"/>
                    <a:pt x="5518" y="5710"/>
                    <a:pt x="5455" y="5749"/>
                  </a:cubicBezTo>
                  <a:cubicBezTo>
                    <a:pt x="5332" y="5824"/>
                    <a:pt x="5191" y="5870"/>
                    <a:pt x="5048" y="5878"/>
                  </a:cubicBezTo>
                  <a:cubicBezTo>
                    <a:pt x="5032" y="5879"/>
                    <a:pt x="5015" y="5879"/>
                    <a:pt x="4998" y="5879"/>
                  </a:cubicBezTo>
                  <a:cubicBezTo>
                    <a:pt x="4872" y="5879"/>
                    <a:pt x="4749" y="5853"/>
                    <a:pt x="4641" y="5803"/>
                  </a:cubicBezTo>
                  <a:cubicBezTo>
                    <a:pt x="4612" y="5785"/>
                    <a:pt x="4581" y="5776"/>
                    <a:pt x="4553" y="5756"/>
                  </a:cubicBezTo>
                  <a:cubicBezTo>
                    <a:pt x="4526" y="5738"/>
                    <a:pt x="4502" y="5725"/>
                    <a:pt x="4475" y="5702"/>
                  </a:cubicBezTo>
                  <a:cubicBezTo>
                    <a:pt x="4421" y="5659"/>
                    <a:pt x="4377" y="5617"/>
                    <a:pt x="4339" y="5569"/>
                  </a:cubicBezTo>
                  <a:cubicBezTo>
                    <a:pt x="4260" y="5475"/>
                    <a:pt x="4210" y="5369"/>
                    <a:pt x="4179" y="5268"/>
                  </a:cubicBezTo>
                  <a:cubicBezTo>
                    <a:pt x="4119" y="5065"/>
                    <a:pt x="4155" y="4888"/>
                    <a:pt x="4192" y="4777"/>
                  </a:cubicBezTo>
                  <a:cubicBezTo>
                    <a:pt x="4212" y="4722"/>
                    <a:pt x="4232" y="4680"/>
                    <a:pt x="4249" y="4653"/>
                  </a:cubicBezTo>
                  <a:cubicBezTo>
                    <a:pt x="4264" y="4626"/>
                    <a:pt x="4272" y="4610"/>
                    <a:pt x="4272" y="4610"/>
                  </a:cubicBezTo>
                  <a:lnTo>
                    <a:pt x="4272" y="4610"/>
                  </a:lnTo>
                  <a:cubicBezTo>
                    <a:pt x="4272" y="4610"/>
                    <a:pt x="4265" y="4626"/>
                    <a:pt x="4256" y="4656"/>
                  </a:cubicBezTo>
                  <a:cubicBezTo>
                    <a:pt x="4244" y="4684"/>
                    <a:pt x="4232" y="4730"/>
                    <a:pt x="4218" y="4785"/>
                  </a:cubicBezTo>
                  <a:cubicBezTo>
                    <a:pt x="4193" y="4896"/>
                    <a:pt x="4190" y="5065"/>
                    <a:pt x="4259" y="5244"/>
                  </a:cubicBezTo>
                  <a:cubicBezTo>
                    <a:pt x="4292" y="5333"/>
                    <a:pt x="4347" y="5420"/>
                    <a:pt x="4420" y="5499"/>
                  </a:cubicBezTo>
                  <a:cubicBezTo>
                    <a:pt x="4455" y="5537"/>
                    <a:pt x="4499" y="5574"/>
                    <a:pt x="4542" y="5603"/>
                  </a:cubicBezTo>
                  <a:cubicBezTo>
                    <a:pt x="4562" y="5617"/>
                    <a:pt x="4590" y="5634"/>
                    <a:pt x="4616" y="5648"/>
                  </a:cubicBezTo>
                  <a:cubicBezTo>
                    <a:pt x="4637" y="5662"/>
                    <a:pt x="4667" y="5671"/>
                    <a:pt x="4691" y="5685"/>
                  </a:cubicBezTo>
                  <a:cubicBezTo>
                    <a:pt x="4779" y="5722"/>
                    <a:pt x="4877" y="5739"/>
                    <a:pt x="4976" y="5739"/>
                  </a:cubicBezTo>
                  <a:cubicBezTo>
                    <a:pt x="4997" y="5739"/>
                    <a:pt x="5017" y="5738"/>
                    <a:pt x="5038" y="5737"/>
                  </a:cubicBezTo>
                  <a:cubicBezTo>
                    <a:pt x="5157" y="5730"/>
                    <a:pt x="5275" y="5689"/>
                    <a:pt x="5379" y="5624"/>
                  </a:cubicBezTo>
                  <a:cubicBezTo>
                    <a:pt x="5430" y="5593"/>
                    <a:pt x="5477" y="5556"/>
                    <a:pt x="5520" y="5513"/>
                  </a:cubicBezTo>
                  <a:cubicBezTo>
                    <a:pt x="5563" y="5467"/>
                    <a:pt x="5594" y="5428"/>
                    <a:pt x="5630" y="5368"/>
                  </a:cubicBezTo>
                  <a:cubicBezTo>
                    <a:pt x="5690" y="5267"/>
                    <a:pt x="5728" y="5150"/>
                    <a:pt x="5736" y="5036"/>
                  </a:cubicBezTo>
                  <a:cubicBezTo>
                    <a:pt x="5744" y="4920"/>
                    <a:pt x="5728" y="4806"/>
                    <a:pt x="5690" y="4708"/>
                  </a:cubicBezTo>
                  <a:cubicBezTo>
                    <a:pt x="5651" y="4609"/>
                    <a:pt x="5596" y="4522"/>
                    <a:pt x="5533" y="4450"/>
                  </a:cubicBezTo>
                  <a:cubicBezTo>
                    <a:pt x="5501" y="4416"/>
                    <a:pt x="5467" y="4387"/>
                    <a:pt x="5434" y="4359"/>
                  </a:cubicBezTo>
                  <a:cubicBezTo>
                    <a:pt x="5396" y="4332"/>
                    <a:pt x="5363" y="4307"/>
                    <a:pt x="5329" y="4288"/>
                  </a:cubicBezTo>
                  <a:cubicBezTo>
                    <a:pt x="5261" y="4249"/>
                    <a:pt x="5195" y="4226"/>
                    <a:pt x="5140" y="4211"/>
                  </a:cubicBezTo>
                  <a:cubicBezTo>
                    <a:pt x="5030" y="4182"/>
                    <a:pt x="4960" y="4182"/>
                    <a:pt x="4960" y="4182"/>
                  </a:cubicBezTo>
                  <a:cubicBezTo>
                    <a:pt x="4960" y="4182"/>
                    <a:pt x="4977" y="4181"/>
                    <a:pt x="5009" y="4179"/>
                  </a:cubicBezTo>
                  <a:cubicBezTo>
                    <a:pt x="5021" y="4179"/>
                    <a:pt x="5035" y="4178"/>
                    <a:pt x="5051" y="4178"/>
                  </a:cubicBezTo>
                  <a:close/>
                  <a:moveTo>
                    <a:pt x="7178" y="0"/>
                  </a:moveTo>
                  <a:cubicBezTo>
                    <a:pt x="6977" y="10"/>
                    <a:pt x="6640" y="52"/>
                    <a:pt x="6374" y="112"/>
                  </a:cubicBezTo>
                  <a:cubicBezTo>
                    <a:pt x="6111" y="172"/>
                    <a:pt x="5849" y="249"/>
                    <a:pt x="5592" y="341"/>
                  </a:cubicBezTo>
                  <a:cubicBezTo>
                    <a:pt x="5334" y="438"/>
                    <a:pt x="5083" y="548"/>
                    <a:pt x="4836" y="674"/>
                  </a:cubicBezTo>
                  <a:cubicBezTo>
                    <a:pt x="4589" y="802"/>
                    <a:pt x="4350" y="944"/>
                    <a:pt x="4116" y="1103"/>
                  </a:cubicBezTo>
                  <a:cubicBezTo>
                    <a:pt x="3883" y="1258"/>
                    <a:pt x="3658" y="1433"/>
                    <a:pt x="3440" y="1620"/>
                  </a:cubicBezTo>
                  <a:cubicBezTo>
                    <a:pt x="3222" y="1806"/>
                    <a:pt x="3014" y="2005"/>
                    <a:pt x="2815" y="2219"/>
                  </a:cubicBezTo>
                  <a:cubicBezTo>
                    <a:pt x="2419" y="2644"/>
                    <a:pt x="2062" y="3120"/>
                    <a:pt x="1753" y="3631"/>
                  </a:cubicBezTo>
                  <a:cubicBezTo>
                    <a:pt x="1597" y="3886"/>
                    <a:pt x="1456" y="4152"/>
                    <a:pt x="1322" y="4422"/>
                  </a:cubicBezTo>
                  <a:cubicBezTo>
                    <a:pt x="1185" y="4693"/>
                    <a:pt x="1069" y="4973"/>
                    <a:pt x="957" y="5256"/>
                  </a:cubicBezTo>
                  <a:cubicBezTo>
                    <a:pt x="848" y="5541"/>
                    <a:pt x="747" y="5830"/>
                    <a:pt x="657" y="6121"/>
                  </a:cubicBezTo>
                  <a:cubicBezTo>
                    <a:pt x="567" y="6415"/>
                    <a:pt x="489" y="6711"/>
                    <a:pt x="419" y="7009"/>
                  </a:cubicBezTo>
                  <a:cubicBezTo>
                    <a:pt x="350" y="7308"/>
                    <a:pt x="289" y="7609"/>
                    <a:pt x="238" y="7912"/>
                  </a:cubicBezTo>
                  <a:cubicBezTo>
                    <a:pt x="188" y="8216"/>
                    <a:pt x="144" y="8519"/>
                    <a:pt x="111" y="8826"/>
                  </a:cubicBezTo>
                  <a:lnTo>
                    <a:pt x="68" y="9283"/>
                  </a:lnTo>
                  <a:lnTo>
                    <a:pt x="34" y="9744"/>
                  </a:lnTo>
                  <a:lnTo>
                    <a:pt x="10" y="10203"/>
                  </a:lnTo>
                  <a:lnTo>
                    <a:pt x="0" y="10664"/>
                  </a:lnTo>
                  <a:cubicBezTo>
                    <a:pt x="33" y="10358"/>
                    <a:pt x="68" y="10056"/>
                    <a:pt x="104" y="9752"/>
                  </a:cubicBezTo>
                  <a:lnTo>
                    <a:pt x="168" y="9298"/>
                  </a:lnTo>
                  <a:lnTo>
                    <a:pt x="241" y="8854"/>
                  </a:lnTo>
                  <a:cubicBezTo>
                    <a:pt x="296" y="8556"/>
                    <a:pt x="350" y="8259"/>
                    <a:pt x="417" y="7963"/>
                  </a:cubicBezTo>
                  <a:cubicBezTo>
                    <a:pt x="450" y="7816"/>
                    <a:pt x="484" y="7669"/>
                    <a:pt x="520" y="7523"/>
                  </a:cubicBezTo>
                  <a:cubicBezTo>
                    <a:pt x="556" y="7377"/>
                    <a:pt x="594" y="7232"/>
                    <a:pt x="634" y="7087"/>
                  </a:cubicBezTo>
                  <a:cubicBezTo>
                    <a:pt x="714" y="6798"/>
                    <a:pt x="805" y="6513"/>
                    <a:pt x="902" y="6232"/>
                  </a:cubicBezTo>
                  <a:cubicBezTo>
                    <a:pt x="997" y="5950"/>
                    <a:pt x="1103" y="5675"/>
                    <a:pt x="1217" y="5403"/>
                  </a:cubicBezTo>
                  <a:cubicBezTo>
                    <a:pt x="1448" y="4863"/>
                    <a:pt x="1713" y="4342"/>
                    <a:pt x="2019" y="3857"/>
                  </a:cubicBezTo>
                  <a:cubicBezTo>
                    <a:pt x="2630" y="2887"/>
                    <a:pt x="3399" y="2056"/>
                    <a:pt x="4284" y="1433"/>
                  </a:cubicBezTo>
                  <a:cubicBezTo>
                    <a:pt x="4725" y="1119"/>
                    <a:pt x="5193" y="857"/>
                    <a:pt x="5681" y="646"/>
                  </a:cubicBezTo>
                  <a:cubicBezTo>
                    <a:pt x="5924" y="541"/>
                    <a:pt x="6171" y="446"/>
                    <a:pt x="6422" y="369"/>
                  </a:cubicBezTo>
                  <a:cubicBezTo>
                    <a:pt x="6648" y="302"/>
                    <a:pt x="6879" y="243"/>
                    <a:pt x="7106" y="204"/>
                  </a:cubicBezTo>
                  <a:lnTo>
                    <a:pt x="7154" y="947"/>
                  </a:lnTo>
                  <a:cubicBezTo>
                    <a:pt x="7032" y="923"/>
                    <a:pt x="6907" y="912"/>
                    <a:pt x="6779" y="912"/>
                  </a:cubicBezTo>
                  <a:cubicBezTo>
                    <a:pt x="4251" y="912"/>
                    <a:pt x="550" y="5416"/>
                    <a:pt x="550" y="11327"/>
                  </a:cubicBezTo>
                  <a:lnTo>
                    <a:pt x="7837" y="11327"/>
                  </a:lnTo>
                  <a:lnTo>
                    <a:pt x="7837" y="11307"/>
                  </a:lnTo>
                  <a:cubicBezTo>
                    <a:pt x="7832" y="10974"/>
                    <a:pt x="7777" y="6355"/>
                    <a:pt x="8630" y="2112"/>
                  </a:cubicBezTo>
                  <a:cubicBezTo>
                    <a:pt x="8674" y="1898"/>
                    <a:pt x="8729" y="1688"/>
                    <a:pt x="8778" y="1475"/>
                  </a:cubicBezTo>
                  <a:cubicBezTo>
                    <a:pt x="8831" y="1246"/>
                    <a:pt x="8885" y="1018"/>
                    <a:pt x="8952" y="795"/>
                  </a:cubicBezTo>
                  <a:lnTo>
                    <a:pt x="9144" y="122"/>
                  </a:lnTo>
                  <a:lnTo>
                    <a:pt x="9175" y="11"/>
                  </a:lnTo>
                  <a:lnTo>
                    <a:pt x="9077" y="11"/>
                  </a:lnTo>
                  <a:lnTo>
                    <a:pt x="7233" y="1"/>
                  </a:lnTo>
                  <a:lnTo>
                    <a:pt x="7178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750" tIns="121750" rIns="121750" bIns="121750" anchor="ctr" anchorCtr="0">
              <a:noAutofit/>
            </a:bodyPr>
            <a:lstStyle/>
            <a:p>
              <a:endParaRPr sz="2397" dirty="0"/>
            </a:p>
          </p:txBody>
        </p:sp>
        <p:sp>
          <p:nvSpPr>
            <p:cNvPr id="22" name="Google Shape;644;p54"/>
            <p:cNvSpPr/>
            <p:nvPr/>
          </p:nvSpPr>
          <p:spPr>
            <a:xfrm>
              <a:off x="6463600" y="3304125"/>
              <a:ext cx="211650" cy="253750"/>
            </a:xfrm>
            <a:custGeom>
              <a:avLst/>
              <a:gdLst/>
              <a:ahLst/>
              <a:cxnLst/>
              <a:rect l="l" t="t" r="r" b="b"/>
              <a:pathLst>
                <a:path w="8466" h="10150" extrusionOk="0">
                  <a:moveTo>
                    <a:pt x="8466" y="0"/>
                  </a:moveTo>
                  <a:lnTo>
                    <a:pt x="8304" y="610"/>
                  </a:lnTo>
                  <a:cubicBezTo>
                    <a:pt x="8249" y="812"/>
                    <a:pt x="8214" y="1021"/>
                    <a:pt x="8167" y="1226"/>
                  </a:cubicBezTo>
                  <a:lnTo>
                    <a:pt x="8104" y="1535"/>
                  </a:lnTo>
                  <a:lnTo>
                    <a:pt x="8051" y="1845"/>
                  </a:lnTo>
                  <a:cubicBezTo>
                    <a:pt x="8014" y="2053"/>
                    <a:pt x="7973" y="2260"/>
                    <a:pt x="7947" y="2468"/>
                  </a:cubicBezTo>
                  <a:lnTo>
                    <a:pt x="7860" y="3094"/>
                  </a:lnTo>
                  <a:cubicBezTo>
                    <a:pt x="7833" y="3302"/>
                    <a:pt x="7812" y="3512"/>
                    <a:pt x="7789" y="3723"/>
                  </a:cubicBezTo>
                  <a:cubicBezTo>
                    <a:pt x="7763" y="3932"/>
                    <a:pt x="7744" y="4140"/>
                    <a:pt x="7726" y="4350"/>
                  </a:cubicBezTo>
                  <a:cubicBezTo>
                    <a:pt x="7708" y="4559"/>
                    <a:pt x="7685" y="4770"/>
                    <a:pt x="7672" y="4979"/>
                  </a:cubicBezTo>
                  <a:lnTo>
                    <a:pt x="7629" y="5609"/>
                  </a:lnTo>
                  <a:lnTo>
                    <a:pt x="7595" y="6240"/>
                  </a:lnTo>
                  <a:cubicBezTo>
                    <a:pt x="7583" y="6450"/>
                    <a:pt x="7575" y="6659"/>
                    <a:pt x="7568" y="6872"/>
                  </a:cubicBezTo>
                  <a:cubicBezTo>
                    <a:pt x="7560" y="7081"/>
                    <a:pt x="7555" y="7292"/>
                    <a:pt x="7550" y="7503"/>
                  </a:cubicBezTo>
                  <a:cubicBezTo>
                    <a:pt x="7530" y="8303"/>
                    <a:pt x="7524" y="9101"/>
                    <a:pt x="7542" y="9902"/>
                  </a:cubicBezTo>
                  <a:cubicBezTo>
                    <a:pt x="6944" y="9904"/>
                    <a:pt x="6346" y="9908"/>
                    <a:pt x="5750" y="9913"/>
                  </a:cubicBezTo>
                  <a:lnTo>
                    <a:pt x="3834" y="9935"/>
                  </a:lnTo>
                  <a:cubicBezTo>
                    <a:pt x="3193" y="9944"/>
                    <a:pt x="2556" y="9955"/>
                    <a:pt x="1916" y="9971"/>
                  </a:cubicBezTo>
                  <a:cubicBezTo>
                    <a:pt x="1277" y="9988"/>
                    <a:pt x="639" y="10002"/>
                    <a:pt x="0" y="10025"/>
                  </a:cubicBezTo>
                  <a:cubicBezTo>
                    <a:pt x="639" y="10050"/>
                    <a:pt x="1277" y="10062"/>
                    <a:pt x="1916" y="10078"/>
                  </a:cubicBezTo>
                  <a:cubicBezTo>
                    <a:pt x="2556" y="10096"/>
                    <a:pt x="3193" y="10105"/>
                    <a:pt x="3834" y="10116"/>
                  </a:cubicBezTo>
                  <a:lnTo>
                    <a:pt x="5750" y="10137"/>
                  </a:lnTo>
                  <a:cubicBezTo>
                    <a:pt x="6389" y="10143"/>
                    <a:pt x="7027" y="10148"/>
                    <a:pt x="7668" y="10150"/>
                  </a:cubicBezTo>
                  <a:lnTo>
                    <a:pt x="7793" y="10150"/>
                  </a:lnTo>
                  <a:lnTo>
                    <a:pt x="7791" y="10023"/>
                  </a:lnTo>
                  <a:cubicBezTo>
                    <a:pt x="7783" y="9606"/>
                    <a:pt x="7782" y="9185"/>
                    <a:pt x="7785" y="8768"/>
                  </a:cubicBezTo>
                  <a:cubicBezTo>
                    <a:pt x="7785" y="8349"/>
                    <a:pt x="7789" y="7930"/>
                    <a:pt x="7797" y="7511"/>
                  </a:cubicBezTo>
                  <a:cubicBezTo>
                    <a:pt x="7799" y="7301"/>
                    <a:pt x="7805" y="7090"/>
                    <a:pt x="7812" y="6881"/>
                  </a:cubicBezTo>
                  <a:cubicBezTo>
                    <a:pt x="7818" y="6671"/>
                    <a:pt x="7820" y="6462"/>
                    <a:pt x="7830" y="6254"/>
                  </a:cubicBezTo>
                  <a:lnTo>
                    <a:pt x="7853" y="5625"/>
                  </a:lnTo>
                  <a:lnTo>
                    <a:pt x="7885" y="4998"/>
                  </a:lnTo>
                  <a:cubicBezTo>
                    <a:pt x="7893" y="4787"/>
                    <a:pt x="7911" y="4579"/>
                    <a:pt x="7923" y="4370"/>
                  </a:cubicBezTo>
                  <a:cubicBezTo>
                    <a:pt x="7936" y="4160"/>
                    <a:pt x="7950" y="3952"/>
                    <a:pt x="7967" y="3743"/>
                  </a:cubicBezTo>
                  <a:lnTo>
                    <a:pt x="8020" y="3116"/>
                  </a:lnTo>
                  <a:lnTo>
                    <a:pt x="8084" y="2490"/>
                  </a:lnTo>
                  <a:cubicBezTo>
                    <a:pt x="8102" y="2282"/>
                    <a:pt x="8134" y="2073"/>
                    <a:pt x="8158" y="1865"/>
                  </a:cubicBezTo>
                  <a:lnTo>
                    <a:pt x="8196" y="1554"/>
                  </a:lnTo>
                  <a:lnTo>
                    <a:pt x="8245" y="1242"/>
                  </a:lnTo>
                  <a:cubicBezTo>
                    <a:pt x="8280" y="1037"/>
                    <a:pt x="8306" y="826"/>
                    <a:pt x="8349" y="622"/>
                  </a:cubicBezTo>
                  <a:lnTo>
                    <a:pt x="846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750" tIns="121750" rIns="121750" bIns="121750" anchor="ctr" anchorCtr="0">
              <a:noAutofit/>
            </a:bodyPr>
            <a:lstStyle/>
            <a:p>
              <a:endParaRPr sz="2397" dirty="0"/>
            </a:p>
          </p:txBody>
        </p:sp>
        <p:sp>
          <p:nvSpPr>
            <p:cNvPr id="23" name="Google Shape;645;p54"/>
            <p:cNvSpPr/>
            <p:nvPr/>
          </p:nvSpPr>
          <p:spPr>
            <a:xfrm>
              <a:off x="5957825" y="3207525"/>
              <a:ext cx="1192225" cy="670625"/>
            </a:xfrm>
            <a:custGeom>
              <a:avLst/>
              <a:gdLst/>
              <a:ahLst/>
              <a:cxnLst/>
              <a:rect l="l" t="t" r="r" b="b"/>
              <a:pathLst>
                <a:path w="47689" h="26825" extrusionOk="0">
                  <a:moveTo>
                    <a:pt x="8137" y="4843"/>
                  </a:moveTo>
                  <a:cubicBezTo>
                    <a:pt x="8231" y="4843"/>
                    <a:pt x="8308" y="4921"/>
                    <a:pt x="8308" y="5015"/>
                  </a:cubicBezTo>
                  <a:cubicBezTo>
                    <a:pt x="8306" y="5110"/>
                    <a:pt x="8231" y="5185"/>
                    <a:pt x="8137" y="5185"/>
                  </a:cubicBezTo>
                  <a:cubicBezTo>
                    <a:pt x="8043" y="5185"/>
                    <a:pt x="7965" y="5109"/>
                    <a:pt x="7965" y="5015"/>
                  </a:cubicBezTo>
                  <a:cubicBezTo>
                    <a:pt x="7965" y="4921"/>
                    <a:pt x="8043" y="4843"/>
                    <a:pt x="8137" y="4843"/>
                  </a:cubicBezTo>
                  <a:close/>
                  <a:moveTo>
                    <a:pt x="8076" y="4692"/>
                  </a:moveTo>
                  <a:cubicBezTo>
                    <a:pt x="8082" y="4692"/>
                    <a:pt x="8088" y="4692"/>
                    <a:pt x="8093" y="4693"/>
                  </a:cubicBezTo>
                  <a:cubicBezTo>
                    <a:pt x="8106" y="4693"/>
                    <a:pt x="8118" y="4695"/>
                    <a:pt x="8126" y="4695"/>
                  </a:cubicBezTo>
                  <a:cubicBezTo>
                    <a:pt x="8133" y="4697"/>
                    <a:pt x="8138" y="4697"/>
                    <a:pt x="8138" y="4697"/>
                  </a:cubicBezTo>
                  <a:cubicBezTo>
                    <a:pt x="8138" y="4697"/>
                    <a:pt x="8121" y="4701"/>
                    <a:pt x="8097" y="4710"/>
                  </a:cubicBezTo>
                  <a:cubicBezTo>
                    <a:pt x="8071" y="4719"/>
                    <a:pt x="8036" y="4734"/>
                    <a:pt x="8000" y="4760"/>
                  </a:cubicBezTo>
                  <a:cubicBezTo>
                    <a:pt x="7965" y="4784"/>
                    <a:pt x="7932" y="4822"/>
                    <a:pt x="7906" y="4864"/>
                  </a:cubicBezTo>
                  <a:cubicBezTo>
                    <a:pt x="7893" y="4887"/>
                    <a:pt x="7885" y="4911"/>
                    <a:pt x="7878" y="4937"/>
                  </a:cubicBezTo>
                  <a:cubicBezTo>
                    <a:pt x="7871" y="4964"/>
                    <a:pt x="7867" y="4984"/>
                    <a:pt x="7867" y="5018"/>
                  </a:cubicBezTo>
                  <a:cubicBezTo>
                    <a:pt x="7867" y="5039"/>
                    <a:pt x="7871" y="5070"/>
                    <a:pt x="7878" y="5093"/>
                  </a:cubicBezTo>
                  <a:cubicBezTo>
                    <a:pt x="7886" y="5118"/>
                    <a:pt x="7893" y="5144"/>
                    <a:pt x="7906" y="5165"/>
                  </a:cubicBezTo>
                  <a:cubicBezTo>
                    <a:pt x="7932" y="5211"/>
                    <a:pt x="7967" y="5246"/>
                    <a:pt x="8000" y="5271"/>
                  </a:cubicBezTo>
                  <a:cubicBezTo>
                    <a:pt x="8019" y="5283"/>
                    <a:pt x="8036" y="5294"/>
                    <a:pt x="8052" y="5301"/>
                  </a:cubicBezTo>
                  <a:cubicBezTo>
                    <a:pt x="8070" y="5310"/>
                    <a:pt x="8085" y="5314"/>
                    <a:pt x="8097" y="5320"/>
                  </a:cubicBezTo>
                  <a:cubicBezTo>
                    <a:pt x="8121" y="5328"/>
                    <a:pt x="8138" y="5333"/>
                    <a:pt x="8138" y="5333"/>
                  </a:cubicBezTo>
                  <a:lnTo>
                    <a:pt x="8125" y="5337"/>
                  </a:lnTo>
                  <a:cubicBezTo>
                    <a:pt x="8118" y="5337"/>
                    <a:pt x="8106" y="5341"/>
                    <a:pt x="8093" y="5341"/>
                  </a:cubicBezTo>
                  <a:cubicBezTo>
                    <a:pt x="8088" y="5342"/>
                    <a:pt x="8082" y="5342"/>
                    <a:pt x="8076" y="5342"/>
                  </a:cubicBezTo>
                  <a:cubicBezTo>
                    <a:pt x="8049" y="5342"/>
                    <a:pt x="8014" y="5336"/>
                    <a:pt x="7973" y="5321"/>
                  </a:cubicBezTo>
                  <a:cubicBezTo>
                    <a:pt x="7926" y="5304"/>
                    <a:pt x="7873" y="5266"/>
                    <a:pt x="7835" y="5212"/>
                  </a:cubicBezTo>
                  <a:cubicBezTo>
                    <a:pt x="7815" y="5185"/>
                    <a:pt x="7799" y="5156"/>
                    <a:pt x="7788" y="5122"/>
                  </a:cubicBezTo>
                  <a:cubicBezTo>
                    <a:pt x="7776" y="5086"/>
                    <a:pt x="7770" y="5055"/>
                    <a:pt x="7770" y="5015"/>
                  </a:cubicBezTo>
                  <a:cubicBezTo>
                    <a:pt x="7770" y="4985"/>
                    <a:pt x="7776" y="4944"/>
                    <a:pt x="7788" y="4911"/>
                  </a:cubicBezTo>
                  <a:cubicBezTo>
                    <a:pt x="7799" y="4878"/>
                    <a:pt x="7816" y="4848"/>
                    <a:pt x="7835" y="4822"/>
                  </a:cubicBezTo>
                  <a:cubicBezTo>
                    <a:pt x="7873" y="4768"/>
                    <a:pt x="7926" y="4730"/>
                    <a:pt x="7973" y="4713"/>
                  </a:cubicBezTo>
                  <a:cubicBezTo>
                    <a:pt x="8014" y="4697"/>
                    <a:pt x="8049" y="4692"/>
                    <a:pt x="8076" y="4692"/>
                  </a:cubicBezTo>
                  <a:close/>
                  <a:moveTo>
                    <a:pt x="8415" y="5471"/>
                  </a:moveTo>
                  <a:lnTo>
                    <a:pt x="11101" y="7932"/>
                  </a:lnTo>
                  <a:cubicBezTo>
                    <a:pt x="10811" y="8097"/>
                    <a:pt x="10522" y="8266"/>
                    <a:pt x="10233" y="8443"/>
                  </a:cubicBezTo>
                  <a:cubicBezTo>
                    <a:pt x="9945" y="8621"/>
                    <a:pt x="9661" y="8802"/>
                    <a:pt x="9382" y="8984"/>
                  </a:cubicBezTo>
                  <a:lnTo>
                    <a:pt x="8415" y="5471"/>
                  </a:lnTo>
                  <a:close/>
                  <a:moveTo>
                    <a:pt x="13376" y="7537"/>
                  </a:moveTo>
                  <a:cubicBezTo>
                    <a:pt x="13384" y="7560"/>
                    <a:pt x="13390" y="7582"/>
                    <a:pt x="13398" y="7607"/>
                  </a:cubicBezTo>
                  <a:cubicBezTo>
                    <a:pt x="13417" y="7660"/>
                    <a:pt x="13439" y="7717"/>
                    <a:pt x="13452" y="7779"/>
                  </a:cubicBezTo>
                  <a:cubicBezTo>
                    <a:pt x="13486" y="7905"/>
                    <a:pt x="13523" y="8047"/>
                    <a:pt x="13564" y="8202"/>
                  </a:cubicBezTo>
                  <a:cubicBezTo>
                    <a:pt x="13603" y="8359"/>
                    <a:pt x="13629" y="8529"/>
                    <a:pt x="13666" y="8710"/>
                  </a:cubicBezTo>
                  <a:cubicBezTo>
                    <a:pt x="13686" y="8802"/>
                    <a:pt x="13698" y="8896"/>
                    <a:pt x="13711" y="8991"/>
                  </a:cubicBezTo>
                  <a:cubicBezTo>
                    <a:pt x="13725" y="9087"/>
                    <a:pt x="13738" y="9186"/>
                    <a:pt x="13752" y="9285"/>
                  </a:cubicBezTo>
                  <a:cubicBezTo>
                    <a:pt x="13754" y="9301"/>
                    <a:pt x="13754" y="9319"/>
                    <a:pt x="13758" y="9335"/>
                  </a:cubicBezTo>
                  <a:lnTo>
                    <a:pt x="12356" y="8211"/>
                  </a:lnTo>
                  <a:cubicBezTo>
                    <a:pt x="12687" y="7983"/>
                    <a:pt x="13026" y="7757"/>
                    <a:pt x="13376" y="7537"/>
                  </a:cubicBezTo>
                  <a:close/>
                  <a:moveTo>
                    <a:pt x="10408" y="8731"/>
                  </a:moveTo>
                  <a:lnTo>
                    <a:pt x="10408" y="8731"/>
                  </a:lnTo>
                  <a:cubicBezTo>
                    <a:pt x="10408" y="8731"/>
                    <a:pt x="10334" y="8779"/>
                    <a:pt x="10194" y="8872"/>
                  </a:cubicBezTo>
                  <a:cubicBezTo>
                    <a:pt x="10126" y="8917"/>
                    <a:pt x="10040" y="8974"/>
                    <a:pt x="9939" y="9041"/>
                  </a:cubicBezTo>
                  <a:cubicBezTo>
                    <a:pt x="9840" y="9108"/>
                    <a:pt x="9726" y="9187"/>
                    <a:pt x="9597" y="9273"/>
                  </a:cubicBezTo>
                  <a:cubicBezTo>
                    <a:pt x="9561" y="9299"/>
                    <a:pt x="9522" y="9326"/>
                    <a:pt x="9483" y="9352"/>
                  </a:cubicBezTo>
                  <a:lnTo>
                    <a:pt x="9468" y="9299"/>
                  </a:lnTo>
                  <a:cubicBezTo>
                    <a:pt x="9503" y="9276"/>
                    <a:pt x="9538" y="9253"/>
                    <a:pt x="9571" y="9233"/>
                  </a:cubicBezTo>
                  <a:cubicBezTo>
                    <a:pt x="9833" y="9066"/>
                    <a:pt x="10044" y="8943"/>
                    <a:pt x="10188" y="8860"/>
                  </a:cubicBezTo>
                  <a:cubicBezTo>
                    <a:pt x="10330" y="8776"/>
                    <a:pt x="10408" y="8731"/>
                    <a:pt x="10408" y="8731"/>
                  </a:cubicBezTo>
                  <a:close/>
                  <a:moveTo>
                    <a:pt x="9209" y="9464"/>
                  </a:moveTo>
                  <a:lnTo>
                    <a:pt x="9227" y="9528"/>
                  </a:lnTo>
                  <a:cubicBezTo>
                    <a:pt x="9225" y="9530"/>
                    <a:pt x="9222" y="9531"/>
                    <a:pt x="9219" y="9534"/>
                  </a:cubicBezTo>
                  <a:lnTo>
                    <a:pt x="9205" y="9468"/>
                  </a:lnTo>
                  <a:cubicBezTo>
                    <a:pt x="9206" y="9465"/>
                    <a:pt x="9207" y="9465"/>
                    <a:pt x="9209" y="9464"/>
                  </a:cubicBezTo>
                  <a:close/>
                  <a:moveTo>
                    <a:pt x="12107" y="8390"/>
                  </a:moveTo>
                  <a:lnTo>
                    <a:pt x="13800" y="9750"/>
                  </a:lnTo>
                  <a:lnTo>
                    <a:pt x="13815" y="9906"/>
                  </a:lnTo>
                  <a:cubicBezTo>
                    <a:pt x="13819" y="9945"/>
                    <a:pt x="13820" y="9985"/>
                    <a:pt x="13821" y="10025"/>
                  </a:cubicBezTo>
                  <a:lnTo>
                    <a:pt x="12162" y="8502"/>
                  </a:lnTo>
                  <a:cubicBezTo>
                    <a:pt x="12142" y="8463"/>
                    <a:pt x="12123" y="8427"/>
                    <a:pt x="12107" y="8390"/>
                  </a:cubicBezTo>
                  <a:close/>
                  <a:moveTo>
                    <a:pt x="15061" y="6624"/>
                  </a:moveTo>
                  <a:cubicBezTo>
                    <a:pt x="15068" y="6663"/>
                    <a:pt x="15074" y="6707"/>
                    <a:pt x="15080" y="6755"/>
                  </a:cubicBezTo>
                  <a:cubicBezTo>
                    <a:pt x="15084" y="6808"/>
                    <a:pt x="15090" y="6865"/>
                    <a:pt x="15097" y="6928"/>
                  </a:cubicBezTo>
                  <a:cubicBezTo>
                    <a:pt x="15101" y="6959"/>
                    <a:pt x="15104" y="6992"/>
                    <a:pt x="15108" y="7027"/>
                  </a:cubicBezTo>
                  <a:cubicBezTo>
                    <a:pt x="15109" y="7060"/>
                    <a:pt x="15113" y="7096"/>
                    <a:pt x="15115" y="7133"/>
                  </a:cubicBezTo>
                  <a:cubicBezTo>
                    <a:pt x="15117" y="7206"/>
                    <a:pt x="15127" y="7284"/>
                    <a:pt x="15128" y="7366"/>
                  </a:cubicBezTo>
                  <a:cubicBezTo>
                    <a:pt x="15129" y="7448"/>
                    <a:pt x="15131" y="7535"/>
                    <a:pt x="15135" y="7627"/>
                  </a:cubicBezTo>
                  <a:cubicBezTo>
                    <a:pt x="15135" y="7808"/>
                    <a:pt x="15131" y="8004"/>
                    <a:pt x="15120" y="8212"/>
                  </a:cubicBezTo>
                  <a:cubicBezTo>
                    <a:pt x="15108" y="8420"/>
                    <a:pt x="15089" y="8641"/>
                    <a:pt x="15064" y="8866"/>
                  </a:cubicBezTo>
                  <a:cubicBezTo>
                    <a:pt x="15039" y="9093"/>
                    <a:pt x="15003" y="9327"/>
                    <a:pt x="14966" y="9563"/>
                  </a:cubicBezTo>
                  <a:cubicBezTo>
                    <a:pt x="14928" y="9777"/>
                    <a:pt x="14888" y="9992"/>
                    <a:pt x="14841" y="10206"/>
                  </a:cubicBezTo>
                  <a:lnTo>
                    <a:pt x="13962" y="9501"/>
                  </a:lnTo>
                  <a:cubicBezTo>
                    <a:pt x="13960" y="9422"/>
                    <a:pt x="13954" y="9343"/>
                    <a:pt x="13946" y="9266"/>
                  </a:cubicBezTo>
                  <a:cubicBezTo>
                    <a:pt x="13936" y="9163"/>
                    <a:pt x="13926" y="9062"/>
                    <a:pt x="13918" y="8966"/>
                  </a:cubicBezTo>
                  <a:cubicBezTo>
                    <a:pt x="13909" y="8866"/>
                    <a:pt x="13899" y="8771"/>
                    <a:pt x="13885" y="8678"/>
                  </a:cubicBezTo>
                  <a:cubicBezTo>
                    <a:pt x="13854" y="8492"/>
                    <a:pt x="13832" y="8316"/>
                    <a:pt x="13800" y="8153"/>
                  </a:cubicBezTo>
                  <a:cubicBezTo>
                    <a:pt x="13765" y="7992"/>
                    <a:pt x="13733" y="7844"/>
                    <a:pt x="13705" y="7714"/>
                  </a:cubicBezTo>
                  <a:cubicBezTo>
                    <a:pt x="13693" y="7648"/>
                    <a:pt x="13672" y="7588"/>
                    <a:pt x="13656" y="7533"/>
                  </a:cubicBezTo>
                  <a:cubicBezTo>
                    <a:pt x="13640" y="7482"/>
                    <a:pt x="13627" y="7435"/>
                    <a:pt x="13613" y="7392"/>
                  </a:cubicBezTo>
                  <a:cubicBezTo>
                    <a:pt x="13969" y="7174"/>
                    <a:pt x="14334" y="6963"/>
                    <a:pt x="14710" y="6757"/>
                  </a:cubicBezTo>
                  <a:cubicBezTo>
                    <a:pt x="14827" y="6711"/>
                    <a:pt x="14945" y="6667"/>
                    <a:pt x="15061" y="6624"/>
                  </a:cubicBezTo>
                  <a:close/>
                  <a:moveTo>
                    <a:pt x="13985" y="9898"/>
                  </a:moveTo>
                  <a:lnTo>
                    <a:pt x="14772" y="10529"/>
                  </a:lnTo>
                  <a:cubicBezTo>
                    <a:pt x="14748" y="10629"/>
                    <a:pt x="14725" y="10730"/>
                    <a:pt x="14700" y="10830"/>
                  </a:cubicBezTo>
                  <a:lnTo>
                    <a:pt x="13989" y="10180"/>
                  </a:lnTo>
                  <a:cubicBezTo>
                    <a:pt x="13989" y="10084"/>
                    <a:pt x="13988" y="9990"/>
                    <a:pt x="13985" y="9898"/>
                  </a:cubicBezTo>
                  <a:close/>
                  <a:moveTo>
                    <a:pt x="16808" y="6074"/>
                  </a:moveTo>
                  <a:cubicBezTo>
                    <a:pt x="16808" y="6124"/>
                    <a:pt x="16808" y="6179"/>
                    <a:pt x="16805" y="6242"/>
                  </a:cubicBezTo>
                  <a:cubicBezTo>
                    <a:pt x="16796" y="6362"/>
                    <a:pt x="16795" y="6507"/>
                    <a:pt x="16773" y="6672"/>
                  </a:cubicBezTo>
                  <a:cubicBezTo>
                    <a:pt x="16762" y="6755"/>
                    <a:pt x="16756" y="6844"/>
                    <a:pt x="16742" y="6937"/>
                  </a:cubicBezTo>
                  <a:cubicBezTo>
                    <a:pt x="16729" y="7028"/>
                    <a:pt x="16714" y="7126"/>
                    <a:pt x="16699" y="7228"/>
                  </a:cubicBezTo>
                  <a:cubicBezTo>
                    <a:pt x="16679" y="7329"/>
                    <a:pt x="16659" y="7435"/>
                    <a:pt x="16639" y="7544"/>
                  </a:cubicBezTo>
                  <a:cubicBezTo>
                    <a:pt x="16617" y="7652"/>
                    <a:pt x="16588" y="7764"/>
                    <a:pt x="16564" y="7879"/>
                  </a:cubicBezTo>
                  <a:cubicBezTo>
                    <a:pt x="16537" y="7995"/>
                    <a:pt x="16503" y="8112"/>
                    <a:pt x="16471" y="8232"/>
                  </a:cubicBezTo>
                  <a:cubicBezTo>
                    <a:pt x="16437" y="8353"/>
                    <a:pt x="16398" y="8474"/>
                    <a:pt x="16364" y="8598"/>
                  </a:cubicBezTo>
                  <a:cubicBezTo>
                    <a:pt x="16323" y="8720"/>
                    <a:pt x="16283" y="8846"/>
                    <a:pt x="16241" y="8972"/>
                  </a:cubicBezTo>
                  <a:cubicBezTo>
                    <a:pt x="16196" y="9099"/>
                    <a:pt x="16150" y="9226"/>
                    <a:pt x="16103" y="9354"/>
                  </a:cubicBezTo>
                  <a:cubicBezTo>
                    <a:pt x="16006" y="9609"/>
                    <a:pt x="15903" y="9865"/>
                    <a:pt x="15794" y="10121"/>
                  </a:cubicBezTo>
                  <a:cubicBezTo>
                    <a:pt x="15618" y="10530"/>
                    <a:pt x="15426" y="10932"/>
                    <a:pt x="15234" y="11312"/>
                  </a:cubicBezTo>
                  <a:lnTo>
                    <a:pt x="14806" y="10920"/>
                  </a:lnTo>
                  <a:cubicBezTo>
                    <a:pt x="14827" y="10847"/>
                    <a:pt x="14847" y="10777"/>
                    <a:pt x="14868" y="10705"/>
                  </a:cubicBezTo>
                  <a:cubicBezTo>
                    <a:pt x="14900" y="10745"/>
                    <a:pt x="14941" y="10775"/>
                    <a:pt x="14990" y="10787"/>
                  </a:cubicBezTo>
                  <a:cubicBezTo>
                    <a:pt x="15004" y="10790"/>
                    <a:pt x="15019" y="10792"/>
                    <a:pt x="15033" y="10792"/>
                  </a:cubicBezTo>
                  <a:cubicBezTo>
                    <a:pt x="15153" y="10792"/>
                    <a:pt x="15269" y="10682"/>
                    <a:pt x="15304" y="10529"/>
                  </a:cubicBezTo>
                  <a:cubicBezTo>
                    <a:pt x="15343" y="10356"/>
                    <a:pt x="15264" y="10193"/>
                    <a:pt x="15128" y="10162"/>
                  </a:cubicBezTo>
                  <a:cubicBezTo>
                    <a:pt x="15115" y="10160"/>
                    <a:pt x="15102" y="10158"/>
                    <a:pt x="15089" y="10158"/>
                  </a:cubicBezTo>
                  <a:cubicBezTo>
                    <a:pt x="15061" y="10158"/>
                    <a:pt x="15033" y="10164"/>
                    <a:pt x="15006" y="10174"/>
                  </a:cubicBezTo>
                  <a:cubicBezTo>
                    <a:pt x="15053" y="9981"/>
                    <a:pt x="15097" y="9786"/>
                    <a:pt x="15137" y="9593"/>
                  </a:cubicBezTo>
                  <a:cubicBezTo>
                    <a:pt x="15184" y="9355"/>
                    <a:pt x="15229" y="9120"/>
                    <a:pt x="15264" y="8890"/>
                  </a:cubicBezTo>
                  <a:cubicBezTo>
                    <a:pt x="15299" y="8659"/>
                    <a:pt x="15325" y="8438"/>
                    <a:pt x="15344" y="8226"/>
                  </a:cubicBezTo>
                  <a:cubicBezTo>
                    <a:pt x="15364" y="8014"/>
                    <a:pt x="15375" y="7812"/>
                    <a:pt x="15382" y="7625"/>
                  </a:cubicBezTo>
                  <a:cubicBezTo>
                    <a:pt x="15383" y="7531"/>
                    <a:pt x="15383" y="7443"/>
                    <a:pt x="15385" y="7357"/>
                  </a:cubicBezTo>
                  <a:cubicBezTo>
                    <a:pt x="15382" y="7275"/>
                    <a:pt x="15378" y="7194"/>
                    <a:pt x="15377" y="7118"/>
                  </a:cubicBezTo>
                  <a:cubicBezTo>
                    <a:pt x="15375" y="7079"/>
                    <a:pt x="15375" y="7043"/>
                    <a:pt x="15372" y="7006"/>
                  </a:cubicBezTo>
                  <a:cubicBezTo>
                    <a:pt x="15370" y="6971"/>
                    <a:pt x="15368" y="6937"/>
                    <a:pt x="15366" y="6904"/>
                  </a:cubicBezTo>
                  <a:cubicBezTo>
                    <a:pt x="15362" y="6839"/>
                    <a:pt x="15358" y="6778"/>
                    <a:pt x="15352" y="6723"/>
                  </a:cubicBezTo>
                  <a:cubicBezTo>
                    <a:pt x="15346" y="6644"/>
                    <a:pt x="15336" y="6577"/>
                    <a:pt x="15331" y="6524"/>
                  </a:cubicBezTo>
                  <a:cubicBezTo>
                    <a:pt x="15840" y="6346"/>
                    <a:pt x="16333" y="6194"/>
                    <a:pt x="16808" y="6074"/>
                  </a:cubicBezTo>
                  <a:close/>
                  <a:moveTo>
                    <a:pt x="18659" y="5778"/>
                  </a:moveTo>
                  <a:cubicBezTo>
                    <a:pt x="17463" y="7369"/>
                    <a:pt x="16624" y="9175"/>
                    <a:pt x="16176" y="11099"/>
                  </a:cubicBezTo>
                  <a:cubicBezTo>
                    <a:pt x="16130" y="11160"/>
                    <a:pt x="16084" y="11220"/>
                    <a:pt x="16041" y="11278"/>
                  </a:cubicBezTo>
                  <a:cubicBezTo>
                    <a:pt x="15947" y="11398"/>
                    <a:pt x="15856" y="11517"/>
                    <a:pt x="15765" y="11633"/>
                  </a:cubicBezTo>
                  <a:cubicBezTo>
                    <a:pt x="15738" y="11666"/>
                    <a:pt x="15711" y="11698"/>
                    <a:pt x="15685" y="11732"/>
                  </a:cubicBezTo>
                  <a:lnTo>
                    <a:pt x="15305" y="11384"/>
                  </a:lnTo>
                  <a:cubicBezTo>
                    <a:pt x="15518" y="11001"/>
                    <a:pt x="15727" y="10596"/>
                    <a:pt x="15922" y="10181"/>
                  </a:cubicBezTo>
                  <a:cubicBezTo>
                    <a:pt x="16041" y="9930"/>
                    <a:pt x="16154" y="9672"/>
                    <a:pt x="16259" y="9417"/>
                  </a:cubicBezTo>
                  <a:cubicBezTo>
                    <a:pt x="16310" y="9289"/>
                    <a:pt x="16359" y="9162"/>
                    <a:pt x="16411" y="9037"/>
                  </a:cubicBezTo>
                  <a:cubicBezTo>
                    <a:pt x="16458" y="8909"/>
                    <a:pt x="16503" y="8784"/>
                    <a:pt x="16546" y="8661"/>
                  </a:cubicBezTo>
                  <a:cubicBezTo>
                    <a:pt x="16586" y="8536"/>
                    <a:pt x="16631" y="8414"/>
                    <a:pt x="16667" y="8293"/>
                  </a:cubicBezTo>
                  <a:cubicBezTo>
                    <a:pt x="16702" y="8172"/>
                    <a:pt x="16741" y="8052"/>
                    <a:pt x="16773" y="7937"/>
                  </a:cubicBezTo>
                  <a:cubicBezTo>
                    <a:pt x="16803" y="7819"/>
                    <a:pt x="16835" y="7707"/>
                    <a:pt x="16862" y="7596"/>
                  </a:cubicBezTo>
                  <a:cubicBezTo>
                    <a:pt x="16887" y="7486"/>
                    <a:pt x="16913" y="7378"/>
                    <a:pt x="16936" y="7274"/>
                  </a:cubicBezTo>
                  <a:cubicBezTo>
                    <a:pt x="16954" y="7170"/>
                    <a:pt x="16973" y="7071"/>
                    <a:pt x="16991" y="6975"/>
                  </a:cubicBezTo>
                  <a:cubicBezTo>
                    <a:pt x="17009" y="6879"/>
                    <a:pt x="17018" y="6789"/>
                    <a:pt x="17031" y="6703"/>
                  </a:cubicBezTo>
                  <a:cubicBezTo>
                    <a:pt x="17058" y="6534"/>
                    <a:pt x="17065" y="6381"/>
                    <a:pt x="17078" y="6258"/>
                  </a:cubicBezTo>
                  <a:cubicBezTo>
                    <a:pt x="17087" y="6156"/>
                    <a:pt x="17089" y="6073"/>
                    <a:pt x="17090" y="6010"/>
                  </a:cubicBezTo>
                  <a:cubicBezTo>
                    <a:pt x="17122" y="6003"/>
                    <a:pt x="17154" y="5995"/>
                    <a:pt x="17185" y="5988"/>
                  </a:cubicBezTo>
                  <a:cubicBezTo>
                    <a:pt x="17725" y="5869"/>
                    <a:pt x="18217" y="5802"/>
                    <a:pt x="18659" y="5778"/>
                  </a:cubicBezTo>
                  <a:close/>
                  <a:moveTo>
                    <a:pt x="9206" y="10950"/>
                  </a:moveTo>
                  <a:lnTo>
                    <a:pt x="9421" y="11991"/>
                  </a:lnTo>
                  <a:cubicBezTo>
                    <a:pt x="9407" y="11980"/>
                    <a:pt x="9393" y="11972"/>
                    <a:pt x="9379" y="11962"/>
                  </a:cubicBezTo>
                  <a:cubicBezTo>
                    <a:pt x="9296" y="11905"/>
                    <a:pt x="9214" y="11847"/>
                    <a:pt x="9135" y="11792"/>
                  </a:cubicBezTo>
                  <a:cubicBezTo>
                    <a:pt x="9054" y="11737"/>
                    <a:pt x="8978" y="11684"/>
                    <a:pt x="8907" y="11625"/>
                  </a:cubicBezTo>
                  <a:cubicBezTo>
                    <a:pt x="8849" y="11578"/>
                    <a:pt x="8790" y="11532"/>
                    <a:pt x="8732" y="11489"/>
                  </a:cubicBezTo>
                  <a:cubicBezTo>
                    <a:pt x="8886" y="11304"/>
                    <a:pt x="9045" y="11125"/>
                    <a:pt x="9206" y="10950"/>
                  </a:cubicBezTo>
                  <a:close/>
                  <a:moveTo>
                    <a:pt x="16120" y="11344"/>
                  </a:moveTo>
                  <a:cubicBezTo>
                    <a:pt x="16073" y="11565"/>
                    <a:pt x="16029" y="11790"/>
                    <a:pt x="15993" y="12014"/>
                  </a:cubicBezTo>
                  <a:lnTo>
                    <a:pt x="15748" y="11791"/>
                  </a:lnTo>
                  <a:lnTo>
                    <a:pt x="15834" y="11690"/>
                  </a:lnTo>
                  <a:cubicBezTo>
                    <a:pt x="15930" y="11578"/>
                    <a:pt x="16024" y="11462"/>
                    <a:pt x="16120" y="11344"/>
                  </a:cubicBezTo>
                  <a:close/>
                  <a:moveTo>
                    <a:pt x="9523" y="10612"/>
                  </a:moveTo>
                  <a:lnTo>
                    <a:pt x="10004" y="12358"/>
                  </a:lnTo>
                  <a:cubicBezTo>
                    <a:pt x="9970" y="12338"/>
                    <a:pt x="9934" y="12317"/>
                    <a:pt x="9900" y="12297"/>
                  </a:cubicBezTo>
                  <a:cubicBezTo>
                    <a:pt x="9856" y="12269"/>
                    <a:pt x="9812" y="12242"/>
                    <a:pt x="9769" y="12214"/>
                  </a:cubicBezTo>
                  <a:lnTo>
                    <a:pt x="9453" y="10685"/>
                  </a:lnTo>
                  <a:cubicBezTo>
                    <a:pt x="9477" y="10662"/>
                    <a:pt x="9501" y="10638"/>
                    <a:pt x="9523" y="10612"/>
                  </a:cubicBezTo>
                  <a:close/>
                  <a:moveTo>
                    <a:pt x="8583" y="11665"/>
                  </a:moveTo>
                  <a:cubicBezTo>
                    <a:pt x="8647" y="11709"/>
                    <a:pt x="8712" y="11753"/>
                    <a:pt x="8776" y="11803"/>
                  </a:cubicBezTo>
                  <a:cubicBezTo>
                    <a:pt x="8851" y="11860"/>
                    <a:pt x="8932" y="11912"/>
                    <a:pt x="9017" y="11964"/>
                  </a:cubicBezTo>
                  <a:cubicBezTo>
                    <a:pt x="9100" y="12018"/>
                    <a:pt x="9184" y="12072"/>
                    <a:pt x="9272" y="12127"/>
                  </a:cubicBezTo>
                  <a:cubicBezTo>
                    <a:pt x="9336" y="12170"/>
                    <a:pt x="9403" y="12209"/>
                    <a:pt x="9473" y="12249"/>
                  </a:cubicBezTo>
                  <a:lnTo>
                    <a:pt x="9699" y="13351"/>
                  </a:lnTo>
                  <a:cubicBezTo>
                    <a:pt x="9488" y="13295"/>
                    <a:pt x="9276" y="13233"/>
                    <a:pt x="9070" y="13169"/>
                  </a:cubicBezTo>
                  <a:cubicBezTo>
                    <a:pt x="8842" y="13095"/>
                    <a:pt x="8618" y="13020"/>
                    <a:pt x="8406" y="12939"/>
                  </a:cubicBezTo>
                  <a:cubicBezTo>
                    <a:pt x="8192" y="12859"/>
                    <a:pt x="7987" y="12777"/>
                    <a:pt x="7797" y="12691"/>
                  </a:cubicBezTo>
                  <a:lnTo>
                    <a:pt x="7796" y="12691"/>
                  </a:lnTo>
                  <a:cubicBezTo>
                    <a:pt x="8050" y="12336"/>
                    <a:pt x="8312" y="11994"/>
                    <a:pt x="8583" y="11665"/>
                  </a:cubicBezTo>
                  <a:close/>
                  <a:moveTo>
                    <a:pt x="9817" y="12445"/>
                  </a:moveTo>
                  <a:lnTo>
                    <a:pt x="9817" y="12445"/>
                  </a:lnTo>
                  <a:cubicBezTo>
                    <a:pt x="9898" y="12491"/>
                    <a:pt x="9981" y="12535"/>
                    <a:pt x="10065" y="12578"/>
                  </a:cubicBezTo>
                  <a:lnTo>
                    <a:pt x="10321" y="13506"/>
                  </a:lnTo>
                  <a:cubicBezTo>
                    <a:pt x="10260" y="13492"/>
                    <a:pt x="10201" y="13479"/>
                    <a:pt x="10141" y="13464"/>
                  </a:cubicBezTo>
                  <a:cubicBezTo>
                    <a:pt x="10106" y="13435"/>
                    <a:pt x="10060" y="13409"/>
                    <a:pt x="10012" y="13392"/>
                  </a:cubicBezTo>
                  <a:lnTo>
                    <a:pt x="9817" y="12445"/>
                  </a:lnTo>
                  <a:close/>
                  <a:moveTo>
                    <a:pt x="15556" y="12014"/>
                  </a:moveTo>
                  <a:lnTo>
                    <a:pt x="15936" y="12363"/>
                  </a:lnTo>
                  <a:cubicBezTo>
                    <a:pt x="15935" y="12370"/>
                    <a:pt x="15935" y="12378"/>
                    <a:pt x="15934" y="12385"/>
                  </a:cubicBezTo>
                  <a:cubicBezTo>
                    <a:pt x="15336" y="12806"/>
                    <a:pt x="14697" y="13231"/>
                    <a:pt x="14019" y="13656"/>
                  </a:cubicBezTo>
                  <a:cubicBezTo>
                    <a:pt x="14197" y="13479"/>
                    <a:pt x="14431" y="13241"/>
                    <a:pt x="14701" y="12949"/>
                  </a:cubicBezTo>
                  <a:cubicBezTo>
                    <a:pt x="14720" y="12931"/>
                    <a:pt x="14737" y="12912"/>
                    <a:pt x="14755" y="12894"/>
                  </a:cubicBezTo>
                  <a:cubicBezTo>
                    <a:pt x="14919" y="12723"/>
                    <a:pt x="15093" y="12535"/>
                    <a:pt x="15274" y="12334"/>
                  </a:cubicBezTo>
                  <a:cubicBezTo>
                    <a:pt x="15366" y="12230"/>
                    <a:pt x="15460" y="12123"/>
                    <a:pt x="15556" y="12014"/>
                  </a:cubicBezTo>
                  <a:close/>
                  <a:moveTo>
                    <a:pt x="15156" y="11649"/>
                  </a:moveTo>
                  <a:lnTo>
                    <a:pt x="15497" y="11960"/>
                  </a:lnTo>
                  <a:cubicBezTo>
                    <a:pt x="15405" y="12073"/>
                    <a:pt x="15312" y="12183"/>
                    <a:pt x="15223" y="12288"/>
                  </a:cubicBezTo>
                  <a:cubicBezTo>
                    <a:pt x="15123" y="12407"/>
                    <a:pt x="15023" y="12519"/>
                    <a:pt x="14928" y="12629"/>
                  </a:cubicBezTo>
                  <a:cubicBezTo>
                    <a:pt x="14458" y="13149"/>
                    <a:pt x="14063" y="13546"/>
                    <a:pt x="13834" y="13772"/>
                  </a:cubicBezTo>
                  <a:cubicBezTo>
                    <a:pt x="13825" y="13777"/>
                    <a:pt x="13819" y="13781"/>
                    <a:pt x="13811" y="13785"/>
                  </a:cubicBezTo>
                  <a:cubicBezTo>
                    <a:pt x="13945" y="13596"/>
                    <a:pt x="14150" y="13290"/>
                    <a:pt x="14395" y="12899"/>
                  </a:cubicBezTo>
                  <a:cubicBezTo>
                    <a:pt x="14404" y="12884"/>
                    <a:pt x="14412" y="12871"/>
                    <a:pt x="14423" y="12855"/>
                  </a:cubicBezTo>
                  <a:cubicBezTo>
                    <a:pt x="14647" y="12508"/>
                    <a:pt x="14901" y="12099"/>
                    <a:pt x="15156" y="11649"/>
                  </a:cubicBezTo>
                  <a:close/>
                  <a:moveTo>
                    <a:pt x="14705" y="11236"/>
                  </a:moveTo>
                  <a:lnTo>
                    <a:pt x="15086" y="11586"/>
                  </a:lnTo>
                  <a:cubicBezTo>
                    <a:pt x="14889" y="11959"/>
                    <a:pt x="14694" y="12307"/>
                    <a:pt x="14512" y="12616"/>
                  </a:cubicBezTo>
                  <a:cubicBezTo>
                    <a:pt x="14184" y="13153"/>
                    <a:pt x="13906" y="13564"/>
                    <a:pt x="13748" y="13791"/>
                  </a:cubicBezTo>
                  <a:cubicBezTo>
                    <a:pt x="13834" y="13599"/>
                    <a:pt x="13962" y="13294"/>
                    <a:pt x="14110" y="12902"/>
                  </a:cubicBezTo>
                  <a:lnTo>
                    <a:pt x="14121" y="12877"/>
                  </a:lnTo>
                  <a:cubicBezTo>
                    <a:pt x="14305" y="12418"/>
                    <a:pt x="14513" y="11850"/>
                    <a:pt x="14705" y="11236"/>
                  </a:cubicBezTo>
                  <a:close/>
                  <a:moveTo>
                    <a:pt x="13993" y="10582"/>
                  </a:moveTo>
                  <a:lnTo>
                    <a:pt x="14616" y="11153"/>
                  </a:lnTo>
                  <a:cubicBezTo>
                    <a:pt x="14569" y="11328"/>
                    <a:pt x="14520" y="11500"/>
                    <a:pt x="14471" y="11668"/>
                  </a:cubicBezTo>
                  <a:cubicBezTo>
                    <a:pt x="14363" y="12033"/>
                    <a:pt x="14250" y="12375"/>
                    <a:pt x="14144" y="12679"/>
                  </a:cubicBezTo>
                  <a:cubicBezTo>
                    <a:pt x="13952" y="13202"/>
                    <a:pt x="13781" y="13601"/>
                    <a:pt x="13687" y="13816"/>
                  </a:cubicBezTo>
                  <a:cubicBezTo>
                    <a:pt x="13718" y="13632"/>
                    <a:pt x="13765" y="13323"/>
                    <a:pt x="13812" y="12926"/>
                  </a:cubicBezTo>
                  <a:cubicBezTo>
                    <a:pt x="13832" y="12765"/>
                    <a:pt x="13858" y="12591"/>
                    <a:pt x="13875" y="12409"/>
                  </a:cubicBezTo>
                  <a:cubicBezTo>
                    <a:pt x="13886" y="12316"/>
                    <a:pt x="13895" y="12221"/>
                    <a:pt x="13906" y="12123"/>
                  </a:cubicBezTo>
                  <a:cubicBezTo>
                    <a:pt x="13914" y="12026"/>
                    <a:pt x="13922" y="11925"/>
                    <a:pt x="13932" y="11825"/>
                  </a:cubicBezTo>
                  <a:cubicBezTo>
                    <a:pt x="13952" y="11621"/>
                    <a:pt x="13960" y="11411"/>
                    <a:pt x="13973" y="11196"/>
                  </a:cubicBezTo>
                  <a:cubicBezTo>
                    <a:pt x="13985" y="10993"/>
                    <a:pt x="13987" y="10789"/>
                    <a:pt x="13993" y="10582"/>
                  </a:cubicBezTo>
                  <a:close/>
                  <a:moveTo>
                    <a:pt x="12473" y="9193"/>
                  </a:moveTo>
                  <a:lnTo>
                    <a:pt x="13843" y="10448"/>
                  </a:lnTo>
                  <a:cubicBezTo>
                    <a:pt x="13846" y="10482"/>
                    <a:pt x="13847" y="10517"/>
                    <a:pt x="13848" y="10550"/>
                  </a:cubicBezTo>
                  <a:cubicBezTo>
                    <a:pt x="13850" y="10766"/>
                    <a:pt x="13859" y="10981"/>
                    <a:pt x="13855" y="11195"/>
                  </a:cubicBezTo>
                  <a:cubicBezTo>
                    <a:pt x="13852" y="11408"/>
                    <a:pt x="13852" y="11618"/>
                    <a:pt x="13840" y="11819"/>
                  </a:cubicBezTo>
                  <a:cubicBezTo>
                    <a:pt x="13835" y="11920"/>
                    <a:pt x="13832" y="12021"/>
                    <a:pt x="13827" y="12117"/>
                  </a:cubicBezTo>
                  <a:cubicBezTo>
                    <a:pt x="13820" y="12215"/>
                    <a:pt x="13813" y="12311"/>
                    <a:pt x="13808" y="12403"/>
                  </a:cubicBezTo>
                  <a:cubicBezTo>
                    <a:pt x="13800" y="12546"/>
                    <a:pt x="13787" y="12684"/>
                    <a:pt x="13776" y="12813"/>
                  </a:cubicBezTo>
                  <a:cubicBezTo>
                    <a:pt x="13725" y="13284"/>
                    <a:pt x="13667" y="13647"/>
                    <a:pt x="13633" y="13840"/>
                  </a:cubicBezTo>
                  <a:cubicBezTo>
                    <a:pt x="13611" y="13670"/>
                    <a:pt x="13566" y="13370"/>
                    <a:pt x="13496" y="12982"/>
                  </a:cubicBezTo>
                  <a:cubicBezTo>
                    <a:pt x="13472" y="12841"/>
                    <a:pt x="13449" y="12688"/>
                    <a:pt x="13419" y="12530"/>
                  </a:cubicBezTo>
                  <a:cubicBezTo>
                    <a:pt x="13389" y="12359"/>
                    <a:pt x="13354" y="12182"/>
                    <a:pt x="13315" y="11998"/>
                  </a:cubicBezTo>
                  <a:cubicBezTo>
                    <a:pt x="13279" y="11813"/>
                    <a:pt x="13231" y="11625"/>
                    <a:pt x="13188" y="11431"/>
                  </a:cubicBezTo>
                  <a:cubicBezTo>
                    <a:pt x="13141" y="11240"/>
                    <a:pt x="13090" y="11046"/>
                    <a:pt x="13037" y="10851"/>
                  </a:cubicBezTo>
                  <a:cubicBezTo>
                    <a:pt x="12981" y="10658"/>
                    <a:pt x="12930" y="10463"/>
                    <a:pt x="12867" y="10275"/>
                  </a:cubicBezTo>
                  <a:cubicBezTo>
                    <a:pt x="12802" y="10087"/>
                    <a:pt x="12748" y="9899"/>
                    <a:pt x="12680" y="9723"/>
                  </a:cubicBezTo>
                  <a:cubicBezTo>
                    <a:pt x="12613" y="9547"/>
                    <a:pt x="12554" y="9373"/>
                    <a:pt x="12484" y="9214"/>
                  </a:cubicBezTo>
                  <a:cubicBezTo>
                    <a:pt x="12480" y="9206"/>
                    <a:pt x="12477" y="9199"/>
                    <a:pt x="12473" y="9193"/>
                  </a:cubicBezTo>
                  <a:close/>
                  <a:moveTo>
                    <a:pt x="11825" y="8596"/>
                  </a:moveTo>
                  <a:lnTo>
                    <a:pt x="12018" y="8772"/>
                  </a:lnTo>
                  <a:cubicBezTo>
                    <a:pt x="12034" y="8804"/>
                    <a:pt x="12053" y="8837"/>
                    <a:pt x="12072" y="8870"/>
                  </a:cubicBezTo>
                  <a:cubicBezTo>
                    <a:pt x="12108" y="8933"/>
                    <a:pt x="12140" y="9005"/>
                    <a:pt x="12175" y="9077"/>
                  </a:cubicBezTo>
                  <a:cubicBezTo>
                    <a:pt x="12210" y="9148"/>
                    <a:pt x="12246" y="9225"/>
                    <a:pt x="12283" y="9300"/>
                  </a:cubicBezTo>
                  <a:cubicBezTo>
                    <a:pt x="12360" y="9453"/>
                    <a:pt x="12424" y="9621"/>
                    <a:pt x="12497" y="9792"/>
                  </a:cubicBezTo>
                  <a:cubicBezTo>
                    <a:pt x="12573" y="9961"/>
                    <a:pt x="12636" y="10145"/>
                    <a:pt x="12706" y="10327"/>
                  </a:cubicBezTo>
                  <a:cubicBezTo>
                    <a:pt x="12777" y="10510"/>
                    <a:pt x="12834" y="10702"/>
                    <a:pt x="12900" y="10890"/>
                  </a:cubicBezTo>
                  <a:cubicBezTo>
                    <a:pt x="12961" y="11079"/>
                    <a:pt x="13020" y="11270"/>
                    <a:pt x="13075" y="11458"/>
                  </a:cubicBezTo>
                  <a:cubicBezTo>
                    <a:pt x="13126" y="11649"/>
                    <a:pt x="13182" y="11833"/>
                    <a:pt x="13227" y="12015"/>
                  </a:cubicBezTo>
                  <a:cubicBezTo>
                    <a:pt x="13274" y="12197"/>
                    <a:pt x="13317" y="12374"/>
                    <a:pt x="13354" y="12542"/>
                  </a:cubicBezTo>
                  <a:cubicBezTo>
                    <a:pt x="13384" y="12672"/>
                    <a:pt x="13411" y="12797"/>
                    <a:pt x="13436" y="12915"/>
                  </a:cubicBezTo>
                  <a:cubicBezTo>
                    <a:pt x="13523" y="13381"/>
                    <a:pt x="13572" y="13732"/>
                    <a:pt x="13593" y="13898"/>
                  </a:cubicBezTo>
                  <a:lnTo>
                    <a:pt x="10917" y="9316"/>
                  </a:lnTo>
                  <a:cubicBezTo>
                    <a:pt x="11210" y="9068"/>
                    <a:pt x="11512" y="8830"/>
                    <a:pt x="11825" y="8596"/>
                  </a:cubicBezTo>
                  <a:close/>
                  <a:moveTo>
                    <a:pt x="10722" y="9483"/>
                  </a:moveTo>
                  <a:lnTo>
                    <a:pt x="13558" y="13921"/>
                  </a:lnTo>
                  <a:cubicBezTo>
                    <a:pt x="13417" y="13827"/>
                    <a:pt x="13129" y="13624"/>
                    <a:pt x="12757" y="13335"/>
                  </a:cubicBezTo>
                  <a:cubicBezTo>
                    <a:pt x="12660" y="13257"/>
                    <a:pt x="12562" y="13177"/>
                    <a:pt x="12458" y="13090"/>
                  </a:cubicBezTo>
                  <a:cubicBezTo>
                    <a:pt x="12327" y="12981"/>
                    <a:pt x="12190" y="12861"/>
                    <a:pt x="12049" y="12738"/>
                  </a:cubicBezTo>
                  <a:cubicBezTo>
                    <a:pt x="11907" y="12616"/>
                    <a:pt x="11767" y="12481"/>
                    <a:pt x="11623" y="12350"/>
                  </a:cubicBezTo>
                  <a:cubicBezTo>
                    <a:pt x="11481" y="12214"/>
                    <a:pt x="11337" y="12076"/>
                    <a:pt x="11196" y="11935"/>
                  </a:cubicBezTo>
                  <a:cubicBezTo>
                    <a:pt x="11059" y="11791"/>
                    <a:pt x="10917" y="11651"/>
                    <a:pt x="10785" y="11505"/>
                  </a:cubicBezTo>
                  <a:cubicBezTo>
                    <a:pt x="10655" y="11360"/>
                    <a:pt x="10521" y="11220"/>
                    <a:pt x="10404" y="11075"/>
                  </a:cubicBezTo>
                  <a:cubicBezTo>
                    <a:pt x="10287" y="10932"/>
                    <a:pt x="10166" y="10797"/>
                    <a:pt x="10065" y="10659"/>
                  </a:cubicBezTo>
                  <a:cubicBezTo>
                    <a:pt x="10013" y="10592"/>
                    <a:pt x="9963" y="10525"/>
                    <a:pt x="9914" y="10462"/>
                  </a:cubicBezTo>
                  <a:cubicBezTo>
                    <a:pt x="9879" y="10415"/>
                    <a:pt x="9844" y="10369"/>
                    <a:pt x="9812" y="10323"/>
                  </a:cubicBezTo>
                  <a:cubicBezTo>
                    <a:pt x="10106" y="10033"/>
                    <a:pt x="10408" y="9753"/>
                    <a:pt x="10722" y="9483"/>
                  </a:cubicBezTo>
                  <a:close/>
                  <a:moveTo>
                    <a:pt x="9873" y="10783"/>
                  </a:moveTo>
                  <a:cubicBezTo>
                    <a:pt x="9879" y="10789"/>
                    <a:pt x="9884" y="10793"/>
                    <a:pt x="9888" y="10800"/>
                  </a:cubicBezTo>
                  <a:cubicBezTo>
                    <a:pt x="9998" y="10937"/>
                    <a:pt x="10126" y="11067"/>
                    <a:pt x="10253" y="11207"/>
                  </a:cubicBezTo>
                  <a:cubicBezTo>
                    <a:pt x="10378" y="11349"/>
                    <a:pt x="10519" y="11482"/>
                    <a:pt x="10659" y="11625"/>
                  </a:cubicBezTo>
                  <a:cubicBezTo>
                    <a:pt x="10799" y="11766"/>
                    <a:pt x="10948" y="11900"/>
                    <a:pt x="11094" y="12040"/>
                  </a:cubicBezTo>
                  <a:cubicBezTo>
                    <a:pt x="11243" y="12175"/>
                    <a:pt x="11392" y="12308"/>
                    <a:pt x="11543" y="12437"/>
                  </a:cubicBezTo>
                  <a:cubicBezTo>
                    <a:pt x="11696" y="12563"/>
                    <a:pt x="11841" y="12692"/>
                    <a:pt x="11988" y="12808"/>
                  </a:cubicBezTo>
                  <a:cubicBezTo>
                    <a:pt x="12135" y="12926"/>
                    <a:pt x="12277" y="13040"/>
                    <a:pt x="12415" y="13143"/>
                  </a:cubicBezTo>
                  <a:cubicBezTo>
                    <a:pt x="12544" y="13244"/>
                    <a:pt x="12669" y="13335"/>
                    <a:pt x="12785" y="13421"/>
                  </a:cubicBezTo>
                  <a:cubicBezTo>
                    <a:pt x="13096" y="13660"/>
                    <a:pt x="13343" y="13835"/>
                    <a:pt x="13484" y="13934"/>
                  </a:cubicBezTo>
                  <a:cubicBezTo>
                    <a:pt x="13300" y="13873"/>
                    <a:pt x="12953" y="13758"/>
                    <a:pt x="12505" y="13589"/>
                  </a:cubicBezTo>
                  <a:cubicBezTo>
                    <a:pt x="12385" y="13540"/>
                    <a:pt x="12257" y="13490"/>
                    <a:pt x="12127" y="13431"/>
                  </a:cubicBezTo>
                  <a:cubicBezTo>
                    <a:pt x="12041" y="13394"/>
                    <a:pt x="11954" y="13357"/>
                    <a:pt x="11862" y="13318"/>
                  </a:cubicBezTo>
                  <a:cubicBezTo>
                    <a:pt x="11774" y="13278"/>
                    <a:pt x="11684" y="13236"/>
                    <a:pt x="11591" y="13194"/>
                  </a:cubicBezTo>
                  <a:cubicBezTo>
                    <a:pt x="11406" y="13112"/>
                    <a:pt x="11218" y="13016"/>
                    <a:pt x="11027" y="12922"/>
                  </a:cubicBezTo>
                  <a:cubicBezTo>
                    <a:pt x="10835" y="12828"/>
                    <a:pt x="10647" y="12723"/>
                    <a:pt x="10456" y="12624"/>
                  </a:cubicBezTo>
                  <a:cubicBezTo>
                    <a:pt x="10425" y="12606"/>
                    <a:pt x="10397" y="12590"/>
                    <a:pt x="10368" y="12573"/>
                  </a:cubicBezTo>
                  <a:lnTo>
                    <a:pt x="9873" y="10783"/>
                  </a:lnTo>
                  <a:close/>
                  <a:moveTo>
                    <a:pt x="10423" y="12765"/>
                  </a:moveTo>
                  <a:lnTo>
                    <a:pt x="10423" y="12765"/>
                  </a:lnTo>
                  <a:cubicBezTo>
                    <a:pt x="10609" y="12853"/>
                    <a:pt x="10793" y="12946"/>
                    <a:pt x="10979" y="13028"/>
                  </a:cubicBezTo>
                  <a:cubicBezTo>
                    <a:pt x="11175" y="13114"/>
                    <a:pt x="11367" y="13202"/>
                    <a:pt x="11556" y="13276"/>
                  </a:cubicBezTo>
                  <a:cubicBezTo>
                    <a:pt x="11650" y="13315"/>
                    <a:pt x="11743" y="13354"/>
                    <a:pt x="11833" y="13390"/>
                  </a:cubicBezTo>
                  <a:cubicBezTo>
                    <a:pt x="11925" y="13425"/>
                    <a:pt x="12014" y="13459"/>
                    <a:pt x="12101" y="13492"/>
                  </a:cubicBezTo>
                  <a:cubicBezTo>
                    <a:pt x="12274" y="13560"/>
                    <a:pt x="12438" y="13617"/>
                    <a:pt x="12591" y="13672"/>
                  </a:cubicBezTo>
                  <a:cubicBezTo>
                    <a:pt x="12966" y="13812"/>
                    <a:pt x="13263" y="13911"/>
                    <a:pt x="13441" y="13968"/>
                  </a:cubicBezTo>
                  <a:cubicBezTo>
                    <a:pt x="13208" y="13953"/>
                    <a:pt x="12774" y="13922"/>
                    <a:pt x="12222" y="13855"/>
                  </a:cubicBezTo>
                  <a:cubicBezTo>
                    <a:pt x="11904" y="13812"/>
                    <a:pt x="11548" y="13757"/>
                    <a:pt x="11173" y="13686"/>
                  </a:cubicBezTo>
                  <a:cubicBezTo>
                    <a:pt x="11001" y="13652"/>
                    <a:pt x="10825" y="13617"/>
                    <a:pt x="10648" y="13580"/>
                  </a:cubicBezTo>
                  <a:lnTo>
                    <a:pt x="10423" y="12765"/>
                  </a:lnTo>
                  <a:close/>
                  <a:moveTo>
                    <a:pt x="10679" y="13699"/>
                  </a:moveTo>
                  <a:lnTo>
                    <a:pt x="10679" y="13699"/>
                  </a:lnTo>
                  <a:cubicBezTo>
                    <a:pt x="11313" y="13808"/>
                    <a:pt x="11913" y="13882"/>
                    <a:pt x="12406" y="13926"/>
                  </a:cubicBezTo>
                  <a:cubicBezTo>
                    <a:pt x="12417" y="13928"/>
                    <a:pt x="12425" y="13928"/>
                    <a:pt x="12436" y="13929"/>
                  </a:cubicBezTo>
                  <a:cubicBezTo>
                    <a:pt x="12851" y="13975"/>
                    <a:pt x="13181" y="14000"/>
                    <a:pt x="13389" y="14014"/>
                  </a:cubicBezTo>
                  <a:cubicBezTo>
                    <a:pt x="13115" y="14048"/>
                    <a:pt x="12624" y="14109"/>
                    <a:pt x="11995" y="14156"/>
                  </a:cubicBezTo>
                  <a:cubicBezTo>
                    <a:pt x="11638" y="14177"/>
                    <a:pt x="11239" y="14193"/>
                    <a:pt x="10817" y="14198"/>
                  </a:cubicBezTo>
                  <a:lnTo>
                    <a:pt x="10679" y="13699"/>
                  </a:lnTo>
                  <a:close/>
                  <a:moveTo>
                    <a:pt x="7670" y="12872"/>
                  </a:moveTo>
                  <a:cubicBezTo>
                    <a:pt x="7685" y="12879"/>
                    <a:pt x="7701" y="12883"/>
                    <a:pt x="7715" y="12890"/>
                  </a:cubicBezTo>
                  <a:cubicBezTo>
                    <a:pt x="7910" y="12973"/>
                    <a:pt x="8121" y="13049"/>
                    <a:pt x="8341" y="13123"/>
                  </a:cubicBezTo>
                  <a:cubicBezTo>
                    <a:pt x="8561" y="13197"/>
                    <a:pt x="8790" y="13267"/>
                    <a:pt x="9025" y="13331"/>
                  </a:cubicBezTo>
                  <a:cubicBezTo>
                    <a:pt x="9226" y="13388"/>
                    <a:pt x="9433" y="13439"/>
                    <a:pt x="9638" y="13486"/>
                  </a:cubicBezTo>
                  <a:cubicBezTo>
                    <a:pt x="9624" y="13509"/>
                    <a:pt x="9612" y="13530"/>
                    <a:pt x="9608" y="13557"/>
                  </a:cubicBezTo>
                  <a:cubicBezTo>
                    <a:pt x="9577" y="13691"/>
                    <a:pt x="9692" y="13832"/>
                    <a:pt x="9865" y="13870"/>
                  </a:cubicBezTo>
                  <a:cubicBezTo>
                    <a:pt x="9895" y="13877"/>
                    <a:pt x="9925" y="13880"/>
                    <a:pt x="9953" y="13880"/>
                  </a:cubicBezTo>
                  <a:cubicBezTo>
                    <a:pt x="10091" y="13880"/>
                    <a:pt x="10206" y="13806"/>
                    <a:pt x="10232" y="13694"/>
                  </a:cubicBezTo>
                  <a:cubicBezTo>
                    <a:pt x="10236" y="13667"/>
                    <a:pt x="10236" y="13640"/>
                    <a:pt x="10232" y="13615"/>
                  </a:cubicBezTo>
                  <a:lnTo>
                    <a:pt x="10232" y="13615"/>
                  </a:lnTo>
                  <a:lnTo>
                    <a:pt x="10357" y="13640"/>
                  </a:lnTo>
                  <a:lnTo>
                    <a:pt x="10511" y="14199"/>
                  </a:lnTo>
                  <a:cubicBezTo>
                    <a:pt x="10084" y="14199"/>
                    <a:pt x="9638" y="14185"/>
                    <a:pt x="9195" y="14156"/>
                  </a:cubicBezTo>
                  <a:cubicBezTo>
                    <a:pt x="8919" y="14138"/>
                    <a:pt x="8643" y="14112"/>
                    <a:pt x="8372" y="14082"/>
                  </a:cubicBezTo>
                  <a:cubicBezTo>
                    <a:pt x="8238" y="14065"/>
                    <a:pt x="8103" y="14047"/>
                    <a:pt x="7971" y="14030"/>
                  </a:cubicBezTo>
                  <a:cubicBezTo>
                    <a:pt x="7839" y="14010"/>
                    <a:pt x="7709" y="13988"/>
                    <a:pt x="7581" y="13968"/>
                  </a:cubicBezTo>
                  <a:cubicBezTo>
                    <a:pt x="7454" y="13945"/>
                    <a:pt x="7327" y="13922"/>
                    <a:pt x="7206" y="13897"/>
                  </a:cubicBezTo>
                  <a:cubicBezTo>
                    <a:pt x="7150" y="13883"/>
                    <a:pt x="7092" y="13873"/>
                    <a:pt x="7037" y="13860"/>
                  </a:cubicBezTo>
                  <a:cubicBezTo>
                    <a:pt x="7143" y="13674"/>
                    <a:pt x="7260" y="13480"/>
                    <a:pt x="7393" y="13279"/>
                  </a:cubicBezTo>
                  <a:cubicBezTo>
                    <a:pt x="7483" y="13142"/>
                    <a:pt x="7576" y="13006"/>
                    <a:pt x="7670" y="12872"/>
                  </a:cubicBezTo>
                  <a:close/>
                  <a:moveTo>
                    <a:pt x="13361" y="14065"/>
                  </a:moveTo>
                  <a:cubicBezTo>
                    <a:pt x="13351" y="14070"/>
                    <a:pt x="13345" y="14075"/>
                    <a:pt x="13337" y="14079"/>
                  </a:cubicBezTo>
                  <a:cubicBezTo>
                    <a:pt x="13032" y="14180"/>
                    <a:pt x="12501" y="14351"/>
                    <a:pt x="11826" y="14531"/>
                  </a:cubicBezTo>
                  <a:cubicBezTo>
                    <a:pt x="11684" y="14567"/>
                    <a:pt x="11536" y="14603"/>
                    <a:pt x="11383" y="14639"/>
                  </a:cubicBezTo>
                  <a:cubicBezTo>
                    <a:pt x="11249" y="14672"/>
                    <a:pt x="11109" y="14704"/>
                    <a:pt x="10966" y="14733"/>
                  </a:cubicBezTo>
                  <a:lnTo>
                    <a:pt x="10844" y="14287"/>
                  </a:lnTo>
                  <a:cubicBezTo>
                    <a:pt x="11361" y="14263"/>
                    <a:pt x="11841" y="14227"/>
                    <a:pt x="12253" y="14184"/>
                  </a:cubicBezTo>
                  <a:cubicBezTo>
                    <a:pt x="12270" y="14183"/>
                    <a:pt x="12288" y="14181"/>
                    <a:pt x="12304" y="14180"/>
                  </a:cubicBezTo>
                  <a:cubicBezTo>
                    <a:pt x="12763" y="14140"/>
                    <a:pt x="13129" y="14095"/>
                    <a:pt x="13361" y="14065"/>
                  </a:cubicBezTo>
                  <a:close/>
                  <a:moveTo>
                    <a:pt x="6928" y="14061"/>
                  </a:moveTo>
                  <a:cubicBezTo>
                    <a:pt x="7005" y="14074"/>
                    <a:pt x="7086" y="14087"/>
                    <a:pt x="7166" y="14104"/>
                  </a:cubicBezTo>
                  <a:cubicBezTo>
                    <a:pt x="7291" y="14126"/>
                    <a:pt x="7420" y="14142"/>
                    <a:pt x="7549" y="14163"/>
                  </a:cubicBezTo>
                  <a:cubicBezTo>
                    <a:pt x="7680" y="14180"/>
                    <a:pt x="7812" y="14196"/>
                    <a:pt x="7946" y="14214"/>
                  </a:cubicBezTo>
                  <a:cubicBezTo>
                    <a:pt x="8081" y="14227"/>
                    <a:pt x="8218" y="14238"/>
                    <a:pt x="8355" y="14251"/>
                  </a:cubicBezTo>
                  <a:cubicBezTo>
                    <a:pt x="8630" y="14274"/>
                    <a:pt x="8909" y="14290"/>
                    <a:pt x="9187" y="14298"/>
                  </a:cubicBezTo>
                  <a:cubicBezTo>
                    <a:pt x="9401" y="14306"/>
                    <a:pt x="9615" y="14310"/>
                    <a:pt x="9826" y="14310"/>
                  </a:cubicBezTo>
                  <a:cubicBezTo>
                    <a:pt x="10067" y="14310"/>
                    <a:pt x="10306" y="14305"/>
                    <a:pt x="10538" y="14298"/>
                  </a:cubicBezTo>
                  <a:lnTo>
                    <a:pt x="10675" y="14794"/>
                  </a:lnTo>
                  <a:cubicBezTo>
                    <a:pt x="10632" y="14802"/>
                    <a:pt x="10592" y="14811"/>
                    <a:pt x="10550" y="14819"/>
                  </a:cubicBezTo>
                  <a:cubicBezTo>
                    <a:pt x="10407" y="14849"/>
                    <a:pt x="10259" y="14874"/>
                    <a:pt x="10108" y="14905"/>
                  </a:cubicBezTo>
                  <a:cubicBezTo>
                    <a:pt x="9959" y="14929"/>
                    <a:pt x="9809" y="14959"/>
                    <a:pt x="9656" y="14982"/>
                  </a:cubicBezTo>
                  <a:cubicBezTo>
                    <a:pt x="9350" y="15030"/>
                    <a:pt x="9038" y="15076"/>
                    <a:pt x="8725" y="15109"/>
                  </a:cubicBezTo>
                  <a:cubicBezTo>
                    <a:pt x="8414" y="15147"/>
                    <a:pt x="8101" y="15174"/>
                    <a:pt x="7792" y="15194"/>
                  </a:cubicBezTo>
                  <a:cubicBezTo>
                    <a:pt x="7638" y="15203"/>
                    <a:pt x="7486" y="15209"/>
                    <a:pt x="7334" y="15215"/>
                  </a:cubicBezTo>
                  <a:cubicBezTo>
                    <a:pt x="7184" y="15217"/>
                    <a:pt x="7033" y="15221"/>
                    <a:pt x="6888" y="15223"/>
                  </a:cubicBezTo>
                  <a:cubicBezTo>
                    <a:pt x="6742" y="15221"/>
                    <a:pt x="6597" y="15218"/>
                    <a:pt x="6456" y="15215"/>
                  </a:cubicBezTo>
                  <a:lnTo>
                    <a:pt x="6441" y="15215"/>
                  </a:lnTo>
                  <a:cubicBezTo>
                    <a:pt x="6547" y="14866"/>
                    <a:pt x="6704" y="14482"/>
                    <a:pt x="6928" y="14061"/>
                  </a:cubicBezTo>
                  <a:close/>
                  <a:moveTo>
                    <a:pt x="13149" y="14189"/>
                  </a:moveTo>
                  <a:cubicBezTo>
                    <a:pt x="12452" y="14606"/>
                    <a:pt x="11778" y="14986"/>
                    <a:pt x="11128" y="15328"/>
                  </a:cubicBezTo>
                  <a:lnTo>
                    <a:pt x="10985" y="14809"/>
                  </a:lnTo>
                  <a:cubicBezTo>
                    <a:pt x="11126" y="14774"/>
                    <a:pt x="11263" y="14739"/>
                    <a:pt x="11398" y="14704"/>
                  </a:cubicBezTo>
                  <a:cubicBezTo>
                    <a:pt x="11659" y="14634"/>
                    <a:pt x="11907" y="14564"/>
                    <a:pt x="12133" y="14497"/>
                  </a:cubicBezTo>
                  <a:cubicBezTo>
                    <a:pt x="12160" y="14489"/>
                    <a:pt x="12183" y="14482"/>
                    <a:pt x="12210" y="14473"/>
                  </a:cubicBezTo>
                  <a:cubicBezTo>
                    <a:pt x="12590" y="14368"/>
                    <a:pt x="12911" y="14269"/>
                    <a:pt x="13149" y="14189"/>
                  </a:cubicBezTo>
                  <a:close/>
                  <a:moveTo>
                    <a:pt x="30188" y="633"/>
                  </a:moveTo>
                  <a:cubicBezTo>
                    <a:pt x="30191" y="633"/>
                    <a:pt x="30193" y="633"/>
                    <a:pt x="30195" y="633"/>
                  </a:cubicBezTo>
                  <a:lnTo>
                    <a:pt x="30195" y="633"/>
                  </a:lnTo>
                  <a:cubicBezTo>
                    <a:pt x="30301" y="654"/>
                    <a:pt x="31640" y="932"/>
                    <a:pt x="33359" y="1687"/>
                  </a:cubicBezTo>
                  <a:lnTo>
                    <a:pt x="31009" y="1796"/>
                  </a:lnTo>
                  <a:lnTo>
                    <a:pt x="33889" y="1930"/>
                  </a:lnTo>
                  <a:cubicBezTo>
                    <a:pt x="34807" y="2369"/>
                    <a:pt x="35798" y="2937"/>
                    <a:pt x="36751" y="3667"/>
                  </a:cubicBezTo>
                  <a:lnTo>
                    <a:pt x="30519" y="3865"/>
                  </a:lnTo>
                  <a:lnTo>
                    <a:pt x="37267" y="4083"/>
                  </a:lnTo>
                  <a:cubicBezTo>
                    <a:pt x="37828" y="4554"/>
                    <a:pt x="38365" y="5086"/>
                    <a:pt x="38858" y="5684"/>
                  </a:cubicBezTo>
                  <a:lnTo>
                    <a:pt x="30284" y="5937"/>
                  </a:lnTo>
                  <a:lnTo>
                    <a:pt x="39258" y="6202"/>
                  </a:lnTo>
                  <a:cubicBezTo>
                    <a:pt x="39575" y="6656"/>
                    <a:pt x="39846" y="7168"/>
                    <a:pt x="40075" y="7718"/>
                  </a:cubicBezTo>
                  <a:lnTo>
                    <a:pt x="30049" y="8008"/>
                  </a:lnTo>
                  <a:lnTo>
                    <a:pt x="40299" y="8305"/>
                  </a:lnTo>
                  <a:cubicBezTo>
                    <a:pt x="40460" y="8768"/>
                    <a:pt x="40594" y="9254"/>
                    <a:pt x="40702" y="9757"/>
                  </a:cubicBezTo>
                  <a:lnTo>
                    <a:pt x="29940" y="10078"/>
                  </a:lnTo>
                  <a:lnTo>
                    <a:pt x="40824" y="10403"/>
                  </a:lnTo>
                  <a:cubicBezTo>
                    <a:pt x="40901" y="10862"/>
                    <a:pt x="40958" y="11330"/>
                    <a:pt x="40995" y="11804"/>
                  </a:cubicBezTo>
                  <a:lnTo>
                    <a:pt x="29829" y="12147"/>
                  </a:lnTo>
                  <a:lnTo>
                    <a:pt x="41034" y="12491"/>
                  </a:lnTo>
                  <a:cubicBezTo>
                    <a:pt x="41055" y="13027"/>
                    <a:pt x="41052" y="13561"/>
                    <a:pt x="41026" y="14091"/>
                  </a:cubicBezTo>
                  <a:lnTo>
                    <a:pt x="17567" y="14481"/>
                  </a:lnTo>
                  <a:lnTo>
                    <a:pt x="36875" y="14802"/>
                  </a:lnTo>
                  <a:lnTo>
                    <a:pt x="27462" y="15050"/>
                  </a:lnTo>
                  <a:lnTo>
                    <a:pt x="40914" y="15405"/>
                  </a:lnTo>
                  <a:cubicBezTo>
                    <a:pt x="40890" y="15605"/>
                    <a:pt x="40863" y="15801"/>
                    <a:pt x="40832" y="15996"/>
                  </a:cubicBezTo>
                  <a:lnTo>
                    <a:pt x="16424" y="15996"/>
                  </a:lnTo>
                  <a:lnTo>
                    <a:pt x="16424" y="14399"/>
                  </a:lnTo>
                  <a:cubicBezTo>
                    <a:pt x="16424" y="12645"/>
                    <a:pt x="16753" y="10967"/>
                    <a:pt x="17352" y="9424"/>
                  </a:cubicBezTo>
                  <a:lnTo>
                    <a:pt x="17352" y="9424"/>
                  </a:lnTo>
                  <a:cubicBezTo>
                    <a:pt x="17344" y="9450"/>
                    <a:pt x="17333" y="9477"/>
                    <a:pt x="17325" y="9505"/>
                  </a:cubicBezTo>
                  <a:cubicBezTo>
                    <a:pt x="17283" y="9640"/>
                    <a:pt x="17242" y="9773"/>
                    <a:pt x="17199" y="9904"/>
                  </a:cubicBezTo>
                  <a:cubicBezTo>
                    <a:pt x="17164" y="10036"/>
                    <a:pt x="17129" y="10166"/>
                    <a:pt x="17095" y="10294"/>
                  </a:cubicBezTo>
                  <a:cubicBezTo>
                    <a:pt x="17023" y="10549"/>
                    <a:pt x="16977" y="10800"/>
                    <a:pt x="16924" y="11040"/>
                  </a:cubicBezTo>
                  <a:cubicBezTo>
                    <a:pt x="16875" y="11281"/>
                    <a:pt x="16839" y="11513"/>
                    <a:pt x="16801" y="11733"/>
                  </a:cubicBezTo>
                  <a:cubicBezTo>
                    <a:pt x="16774" y="11955"/>
                    <a:pt x="16749" y="12164"/>
                    <a:pt x="16726" y="12363"/>
                  </a:cubicBezTo>
                  <a:cubicBezTo>
                    <a:pt x="16693" y="12759"/>
                    <a:pt x="16667" y="13104"/>
                    <a:pt x="16662" y="13390"/>
                  </a:cubicBezTo>
                  <a:cubicBezTo>
                    <a:pt x="16647" y="13675"/>
                    <a:pt x="16662" y="13899"/>
                    <a:pt x="16662" y="14050"/>
                  </a:cubicBezTo>
                  <a:cubicBezTo>
                    <a:pt x="16666" y="14203"/>
                    <a:pt x="16667" y="14283"/>
                    <a:pt x="16667" y="14283"/>
                  </a:cubicBezTo>
                  <a:cubicBezTo>
                    <a:pt x="16667" y="14283"/>
                    <a:pt x="16672" y="14203"/>
                    <a:pt x="16682" y="14050"/>
                  </a:cubicBezTo>
                  <a:cubicBezTo>
                    <a:pt x="16693" y="13899"/>
                    <a:pt x="16705" y="13674"/>
                    <a:pt x="16734" y="13392"/>
                  </a:cubicBezTo>
                  <a:cubicBezTo>
                    <a:pt x="16756" y="13110"/>
                    <a:pt x="16805" y="12769"/>
                    <a:pt x="16863" y="12379"/>
                  </a:cubicBezTo>
                  <a:cubicBezTo>
                    <a:pt x="16901" y="12187"/>
                    <a:pt x="16940" y="11980"/>
                    <a:pt x="16980" y="11764"/>
                  </a:cubicBezTo>
                  <a:cubicBezTo>
                    <a:pt x="17031" y="11549"/>
                    <a:pt x="17074" y="11321"/>
                    <a:pt x="17134" y="11087"/>
                  </a:cubicBezTo>
                  <a:cubicBezTo>
                    <a:pt x="17199" y="10854"/>
                    <a:pt x="17255" y="10609"/>
                    <a:pt x="17337" y="10362"/>
                  </a:cubicBezTo>
                  <a:cubicBezTo>
                    <a:pt x="17376" y="10237"/>
                    <a:pt x="17414" y="10112"/>
                    <a:pt x="17454" y="9982"/>
                  </a:cubicBezTo>
                  <a:cubicBezTo>
                    <a:pt x="17500" y="9857"/>
                    <a:pt x="17545" y="9727"/>
                    <a:pt x="17591" y="9597"/>
                  </a:cubicBezTo>
                  <a:cubicBezTo>
                    <a:pt x="17678" y="9335"/>
                    <a:pt x="17795" y="9076"/>
                    <a:pt x="17901" y="8806"/>
                  </a:cubicBezTo>
                  <a:cubicBezTo>
                    <a:pt x="18025" y="8544"/>
                    <a:pt x="18136" y="8269"/>
                    <a:pt x="18278" y="8005"/>
                  </a:cubicBezTo>
                  <a:cubicBezTo>
                    <a:pt x="18350" y="7873"/>
                    <a:pt x="18413" y="7736"/>
                    <a:pt x="18491" y="7603"/>
                  </a:cubicBezTo>
                  <a:cubicBezTo>
                    <a:pt x="18566" y="7470"/>
                    <a:pt x="18642" y="7337"/>
                    <a:pt x="18720" y="7202"/>
                  </a:cubicBezTo>
                  <a:cubicBezTo>
                    <a:pt x="18797" y="7068"/>
                    <a:pt x="18887" y="6941"/>
                    <a:pt x="18969" y="6809"/>
                  </a:cubicBezTo>
                  <a:lnTo>
                    <a:pt x="19095" y="6610"/>
                  </a:lnTo>
                  <a:lnTo>
                    <a:pt x="19231" y="6417"/>
                  </a:lnTo>
                  <a:cubicBezTo>
                    <a:pt x="19323" y="6289"/>
                    <a:pt x="19408" y="6158"/>
                    <a:pt x="19509" y="6034"/>
                  </a:cubicBezTo>
                  <a:cubicBezTo>
                    <a:pt x="19607" y="5911"/>
                    <a:pt x="19706" y="5786"/>
                    <a:pt x="19804" y="5661"/>
                  </a:cubicBezTo>
                  <a:cubicBezTo>
                    <a:pt x="19907" y="5540"/>
                    <a:pt x="20015" y="5422"/>
                    <a:pt x="20120" y="5301"/>
                  </a:cubicBezTo>
                  <a:lnTo>
                    <a:pt x="20199" y="5212"/>
                  </a:lnTo>
                  <a:lnTo>
                    <a:pt x="20219" y="5191"/>
                  </a:lnTo>
                  <a:cubicBezTo>
                    <a:pt x="20220" y="5189"/>
                    <a:pt x="20226" y="5182"/>
                    <a:pt x="20227" y="5182"/>
                  </a:cubicBezTo>
                  <a:lnTo>
                    <a:pt x="20227" y="5182"/>
                  </a:lnTo>
                  <a:cubicBezTo>
                    <a:pt x="20227" y="5182"/>
                    <a:pt x="20227" y="5183"/>
                    <a:pt x="20226" y="5184"/>
                  </a:cubicBezTo>
                  <a:lnTo>
                    <a:pt x="20236" y="5173"/>
                  </a:lnTo>
                  <a:lnTo>
                    <a:pt x="20278" y="5130"/>
                  </a:lnTo>
                  <a:lnTo>
                    <a:pt x="20449" y="4957"/>
                  </a:lnTo>
                  <a:cubicBezTo>
                    <a:pt x="20673" y="4717"/>
                    <a:pt x="20911" y="4513"/>
                    <a:pt x="21143" y="4298"/>
                  </a:cubicBezTo>
                  <a:cubicBezTo>
                    <a:pt x="21264" y="4194"/>
                    <a:pt x="21387" y="4096"/>
                    <a:pt x="21509" y="3996"/>
                  </a:cubicBezTo>
                  <a:cubicBezTo>
                    <a:pt x="21573" y="3945"/>
                    <a:pt x="21633" y="3895"/>
                    <a:pt x="21695" y="3845"/>
                  </a:cubicBezTo>
                  <a:lnTo>
                    <a:pt x="21885" y="3707"/>
                  </a:lnTo>
                  <a:cubicBezTo>
                    <a:pt x="22389" y="3328"/>
                    <a:pt x="22919" y="3002"/>
                    <a:pt x="23446" y="2713"/>
                  </a:cubicBezTo>
                  <a:cubicBezTo>
                    <a:pt x="23577" y="2643"/>
                    <a:pt x="23710" y="2575"/>
                    <a:pt x="23842" y="2506"/>
                  </a:cubicBezTo>
                  <a:cubicBezTo>
                    <a:pt x="23972" y="2438"/>
                    <a:pt x="24108" y="2381"/>
                    <a:pt x="24238" y="2318"/>
                  </a:cubicBezTo>
                  <a:cubicBezTo>
                    <a:pt x="24497" y="2191"/>
                    <a:pt x="24763" y="2090"/>
                    <a:pt x="25018" y="1984"/>
                  </a:cubicBezTo>
                  <a:cubicBezTo>
                    <a:pt x="25275" y="1882"/>
                    <a:pt x="25531" y="1801"/>
                    <a:pt x="25777" y="1713"/>
                  </a:cubicBezTo>
                  <a:cubicBezTo>
                    <a:pt x="26027" y="1639"/>
                    <a:pt x="26266" y="1558"/>
                    <a:pt x="26498" y="1499"/>
                  </a:cubicBezTo>
                  <a:cubicBezTo>
                    <a:pt x="26966" y="1377"/>
                    <a:pt x="27401" y="1283"/>
                    <a:pt x="27787" y="1212"/>
                  </a:cubicBezTo>
                  <a:cubicBezTo>
                    <a:pt x="27982" y="1182"/>
                    <a:pt x="28163" y="1151"/>
                    <a:pt x="28334" y="1125"/>
                  </a:cubicBezTo>
                  <a:cubicBezTo>
                    <a:pt x="28503" y="1106"/>
                    <a:pt x="28659" y="1090"/>
                    <a:pt x="28800" y="1072"/>
                  </a:cubicBezTo>
                  <a:cubicBezTo>
                    <a:pt x="29082" y="1037"/>
                    <a:pt x="29305" y="1032"/>
                    <a:pt x="29457" y="1018"/>
                  </a:cubicBezTo>
                  <a:cubicBezTo>
                    <a:pt x="29610" y="1009"/>
                    <a:pt x="29690" y="1002"/>
                    <a:pt x="29690" y="1002"/>
                  </a:cubicBezTo>
                  <a:cubicBezTo>
                    <a:pt x="29690" y="1002"/>
                    <a:pt x="29610" y="1001"/>
                    <a:pt x="29457" y="997"/>
                  </a:cubicBezTo>
                  <a:cubicBezTo>
                    <a:pt x="29381" y="996"/>
                    <a:pt x="29287" y="994"/>
                    <a:pt x="29176" y="992"/>
                  </a:cubicBezTo>
                  <a:cubicBezTo>
                    <a:pt x="29132" y="992"/>
                    <a:pt x="29085" y="990"/>
                    <a:pt x="29036" y="990"/>
                  </a:cubicBezTo>
                  <a:cubicBezTo>
                    <a:pt x="29024" y="990"/>
                    <a:pt x="29011" y="990"/>
                    <a:pt x="28999" y="990"/>
                  </a:cubicBezTo>
                  <a:cubicBezTo>
                    <a:pt x="28934" y="994"/>
                    <a:pt x="28867" y="996"/>
                    <a:pt x="28797" y="998"/>
                  </a:cubicBezTo>
                  <a:cubicBezTo>
                    <a:pt x="28654" y="1005"/>
                    <a:pt x="28496" y="1012"/>
                    <a:pt x="28325" y="1021"/>
                  </a:cubicBezTo>
                  <a:cubicBezTo>
                    <a:pt x="28154" y="1036"/>
                    <a:pt x="27969" y="1055"/>
                    <a:pt x="27771" y="1071"/>
                  </a:cubicBezTo>
                  <a:cubicBezTo>
                    <a:pt x="27573" y="1090"/>
                    <a:pt x="27364" y="1126"/>
                    <a:pt x="27143" y="1155"/>
                  </a:cubicBezTo>
                  <a:cubicBezTo>
                    <a:pt x="27033" y="1169"/>
                    <a:pt x="26920" y="1192"/>
                    <a:pt x="26804" y="1216"/>
                  </a:cubicBezTo>
                  <a:cubicBezTo>
                    <a:pt x="26689" y="1239"/>
                    <a:pt x="26571" y="1263"/>
                    <a:pt x="26451" y="1286"/>
                  </a:cubicBezTo>
                  <a:cubicBezTo>
                    <a:pt x="26212" y="1334"/>
                    <a:pt x="25965" y="1405"/>
                    <a:pt x="25709" y="1468"/>
                  </a:cubicBezTo>
                  <a:cubicBezTo>
                    <a:pt x="25581" y="1505"/>
                    <a:pt x="25453" y="1548"/>
                    <a:pt x="25322" y="1588"/>
                  </a:cubicBezTo>
                  <a:cubicBezTo>
                    <a:pt x="25193" y="1629"/>
                    <a:pt x="25057" y="1667"/>
                    <a:pt x="24926" y="1717"/>
                  </a:cubicBezTo>
                  <a:cubicBezTo>
                    <a:pt x="24718" y="1795"/>
                    <a:pt x="24503" y="1870"/>
                    <a:pt x="24288" y="1958"/>
                  </a:cubicBezTo>
                  <a:cubicBezTo>
                    <a:pt x="26075" y="1110"/>
                    <a:pt x="28076" y="633"/>
                    <a:pt x="30188" y="633"/>
                  </a:cubicBezTo>
                  <a:close/>
                  <a:moveTo>
                    <a:pt x="10698" y="14876"/>
                  </a:moveTo>
                  <a:lnTo>
                    <a:pt x="10860" y="15467"/>
                  </a:lnTo>
                  <a:cubicBezTo>
                    <a:pt x="10770" y="15514"/>
                    <a:pt x="10679" y="15559"/>
                    <a:pt x="10590" y="15605"/>
                  </a:cubicBezTo>
                  <a:cubicBezTo>
                    <a:pt x="10588" y="15606"/>
                    <a:pt x="10584" y="15608"/>
                    <a:pt x="10582" y="15608"/>
                  </a:cubicBezTo>
                  <a:cubicBezTo>
                    <a:pt x="10436" y="15673"/>
                    <a:pt x="10286" y="15734"/>
                    <a:pt x="10134" y="15797"/>
                  </a:cubicBezTo>
                  <a:cubicBezTo>
                    <a:pt x="9981" y="15859"/>
                    <a:pt x="9826" y="15922"/>
                    <a:pt x="9671" y="15981"/>
                  </a:cubicBezTo>
                  <a:cubicBezTo>
                    <a:pt x="9514" y="16037"/>
                    <a:pt x="9356" y="16099"/>
                    <a:pt x="9195" y="16153"/>
                  </a:cubicBezTo>
                  <a:cubicBezTo>
                    <a:pt x="9115" y="16182"/>
                    <a:pt x="9037" y="16209"/>
                    <a:pt x="8956" y="16237"/>
                  </a:cubicBezTo>
                  <a:lnTo>
                    <a:pt x="8712" y="16318"/>
                  </a:lnTo>
                  <a:cubicBezTo>
                    <a:pt x="8388" y="16424"/>
                    <a:pt x="8061" y="16513"/>
                    <a:pt x="7738" y="16595"/>
                  </a:cubicBezTo>
                  <a:cubicBezTo>
                    <a:pt x="7577" y="16638"/>
                    <a:pt x="7415" y="16668"/>
                    <a:pt x="7255" y="16706"/>
                  </a:cubicBezTo>
                  <a:cubicBezTo>
                    <a:pt x="7094" y="16736"/>
                    <a:pt x="6937" y="16766"/>
                    <a:pt x="6781" y="16796"/>
                  </a:cubicBezTo>
                  <a:cubicBezTo>
                    <a:pt x="6622" y="16820"/>
                    <a:pt x="6469" y="16846"/>
                    <a:pt x="6319" y="16863"/>
                  </a:cubicBezTo>
                  <a:cubicBezTo>
                    <a:pt x="6307" y="16866"/>
                    <a:pt x="6293" y="16867"/>
                    <a:pt x="6281" y="16867"/>
                  </a:cubicBezTo>
                  <a:cubicBezTo>
                    <a:pt x="6225" y="16498"/>
                    <a:pt x="6227" y="16017"/>
                    <a:pt x="6382" y="15420"/>
                  </a:cubicBezTo>
                  <a:cubicBezTo>
                    <a:pt x="6406" y="15420"/>
                    <a:pt x="6429" y="15422"/>
                    <a:pt x="6453" y="15422"/>
                  </a:cubicBezTo>
                  <a:cubicBezTo>
                    <a:pt x="6595" y="15420"/>
                    <a:pt x="6743" y="15418"/>
                    <a:pt x="6891" y="15417"/>
                  </a:cubicBezTo>
                  <a:cubicBezTo>
                    <a:pt x="7040" y="15410"/>
                    <a:pt x="7192" y="15403"/>
                    <a:pt x="7345" y="15397"/>
                  </a:cubicBezTo>
                  <a:cubicBezTo>
                    <a:pt x="7496" y="15385"/>
                    <a:pt x="7651" y="15377"/>
                    <a:pt x="7808" y="15362"/>
                  </a:cubicBezTo>
                  <a:cubicBezTo>
                    <a:pt x="8118" y="15332"/>
                    <a:pt x="8434" y="15297"/>
                    <a:pt x="8745" y="15250"/>
                  </a:cubicBezTo>
                  <a:cubicBezTo>
                    <a:pt x="9060" y="15206"/>
                    <a:pt x="9370" y="15151"/>
                    <a:pt x="9677" y="15095"/>
                  </a:cubicBezTo>
                  <a:cubicBezTo>
                    <a:pt x="9830" y="15066"/>
                    <a:pt x="9981" y="15034"/>
                    <a:pt x="10131" y="15003"/>
                  </a:cubicBezTo>
                  <a:cubicBezTo>
                    <a:pt x="10280" y="14970"/>
                    <a:pt x="10427" y="14940"/>
                    <a:pt x="10570" y="14907"/>
                  </a:cubicBezTo>
                  <a:cubicBezTo>
                    <a:pt x="10615" y="14896"/>
                    <a:pt x="10656" y="14886"/>
                    <a:pt x="10698" y="14876"/>
                  </a:cubicBezTo>
                  <a:close/>
                  <a:moveTo>
                    <a:pt x="8892" y="16407"/>
                  </a:moveTo>
                  <a:lnTo>
                    <a:pt x="8892" y="16407"/>
                  </a:lnTo>
                  <a:cubicBezTo>
                    <a:pt x="7958" y="16809"/>
                    <a:pt x="7112" y="17109"/>
                    <a:pt x="6385" y="17296"/>
                  </a:cubicBezTo>
                  <a:cubicBezTo>
                    <a:pt x="6360" y="17228"/>
                    <a:pt x="6340" y="17155"/>
                    <a:pt x="6320" y="17074"/>
                  </a:cubicBezTo>
                  <a:cubicBezTo>
                    <a:pt x="6328" y="17071"/>
                    <a:pt x="6338" y="17071"/>
                    <a:pt x="6346" y="17070"/>
                  </a:cubicBezTo>
                  <a:cubicBezTo>
                    <a:pt x="6500" y="17047"/>
                    <a:pt x="6655" y="17016"/>
                    <a:pt x="6814" y="16989"/>
                  </a:cubicBezTo>
                  <a:cubicBezTo>
                    <a:pt x="6971" y="16956"/>
                    <a:pt x="7131" y="16922"/>
                    <a:pt x="7294" y="16886"/>
                  </a:cubicBezTo>
                  <a:cubicBezTo>
                    <a:pt x="7455" y="16843"/>
                    <a:pt x="7617" y="16807"/>
                    <a:pt x="7781" y="16760"/>
                  </a:cubicBezTo>
                  <a:cubicBezTo>
                    <a:pt x="8106" y="16667"/>
                    <a:pt x="8434" y="16568"/>
                    <a:pt x="8757" y="16454"/>
                  </a:cubicBezTo>
                  <a:lnTo>
                    <a:pt x="8892" y="16407"/>
                  </a:lnTo>
                  <a:close/>
                  <a:moveTo>
                    <a:pt x="8941" y="9641"/>
                  </a:moveTo>
                  <a:lnTo>
                    <a:pt x="8959" y="9722"/>
                  </a:lnTo>
                  <a:cubicBezTo>
                    <a:pt x="8873" y="9783"/>
                    <a:pt x="8784" y="9849"/>
                    <a:pt x="8692" y="9916"/>
                  </a:cubicBezTo>
                  <a:cubicBezTo>
                    <a:pt x="8348" y="10174"/>
                    <a:pt x="7961" y="10471"/>
                    <a:pt x="7553" y="10807"/>
                  </a:cubicBezTo>
                  <a:cubicBezTo>
                    <a:pt x="7145" y="11145"/>
                    <a:pt x="6711" y="11522"/>
                    <a:pt x="6272" y="11939"/>
                  </a:cubicBezTo>
                  <a:cubicBezTo>
                    <a:pt x="5831" y="12356"/>
                    <a:pt x="5387" y="12817"/>
                    <a:pt x="4964" y="13321"/>
                  </a:cubicBezTo>
                  <a:cubicBezTo>
                    <a:pt x="4750" y="13572"/>
                    <a:pt x="4546" y="13838"/>
                    <a:pt x="4353" y="14113"/>
                  </a:cubicBezTo>
                  <a:cubicBezTo>
                    <a:pt x="4158" y="14388"/>
                    <a:pt x="3978" y="14680"/>
                    <a:pt x="3822" y="14983"/>
                  </a:cubicBezTo>
                  <a:cubicBezTo>
                    <a:pt x="3668" y="15288"/>
                    <a:pt x="3538" y="15608"/>
                    <a:pt x="3467" y="15939"/>
                  </a:cubicBezTo>
                  <a:cubicBezTo>
                    <a:pt x="3457" y="15980"/>
                    <a:pt x="3450" y="16021"/>
                    <a:pt x="3445" y="16063"/>
                  </a:cubicBezTo>
                  <a:lnTo>
                    <a:pt x="3428" y="16188"/>
                  </a:lnTo>
                  <a:cubicBezTo>
                    <a:pt x="3425" y="16229"/>
                    <a:pt x="3425" y="16270"/>
                    <a:pt x="3421" y="16311"/>
                  </a:cubicBezTo>
                  <a:cubicBezTo>
                    <a:pt x="3420" y="16353"/>
                    <a:pt x="3417" y="16396"/>
                    <a:pt x="3421" y="16436"/>
                  </a:cubicBezTo>
                  <a:lnTo>
                    <a:pt x="3430" y="16558"/>
                  </a:lnTo>
                  <a:cubicBezTo>
                    <a:pt x="3433" y="16599"/>
                    <a:pt x="3445" y="16639"/>
                    <a:pt x="3452" y="16678"/>
                  </a:cubicBezTo>
                  <a:lnTo>
                    <a:pt x="3464" y="16738"/>
                  </a:lnTo>
                  <a:cubicBezTo>
                    <a:pt x="3468" y="16756"/>
                    <a:pt x="3475" y="16775"/>
                    <a:pt x="3481" y="16793"/>
                  </a:cubicBezTo>
                  <a:cubicBezTo>
                    <a:pt x="3495" y="16830"/>
                    <a:pt x="3505" y="16866"/>
                    <a:pt x="3519" y="16902"/>
                  </a:cubicBezTo>
                  <a:lnTo>
                    <a:pt x="3579" y="17020"/>
                  </a:lnTo>
                  <a:lnTo>
                    <a:pt x="3594" y="17050"/>
                  </a:lnTo>
                  <a:lnTo>
                    <a:pt x="3595" y="17054"/>
                  </a:lnTo>
                  <a:cubicBezTo>
                    <a:pt x="3598" y="17055"/>
                    <a:pt x="3598" y="17057"/>
                    <a:pt x="3598" y="17057"/>
                  </a:cubicBezTo>
                  <a:lnTo>
                    <a:pt x="3606" y="17069"/>
                  </a:lnTo>
                  <a:cubicBezTo>
                    <a:pt x="3618" y="17083"/>
                    <a:pt x="3626" y="17102"/>
                    <a:pt x="3640" y="17117"/>
                  </a:cubicBezTo>
                  <a:cubicBezTo>
                    <a:pt x="3685" y="17179"/>
                    <a:pt x="3742" y="17235"/>
                    <a:pt x="3802" y="17283"/>
                  </a:cubicBezTo>
                  <a:cubicBezTo>
                    <a:pt x="3864" y="17332"/>
                    <a:pt x="3934" y="17372"/>
                    <a:pt x="4005" y="17406"/>
                  </a:cubicBezTo>
                  <a:cubicBezTo>
                    <a:pt x="4078" y="17439"/>
                    <a:pt x="4155" y="17467"/>
                    <a:pt x="4236" y="17488"/>
                  </a:cubicBezTo>
                  <a:cubicBezTo>
                    <a:pt x="4441" y="17543"/>
                    <a:pt x="4658" y="17562"/>
                    <a:pt x="4876" y="17562"/>
                  </a:cubicBezTo>
                  <a:cubicBezTo>
                    <a:pt x="4997" y="17562"/>
                    <a:pt x="5120" y="17556"/>
                    <a:pt x="5240" y="17547"/>
                  </a:cubicBezTo>
                  <a:cubicBezTo>
                    <a:pt x="5921" y="17484"/>
                    <a:pt x="6583" y="17312"/>
                    <a:pt x="7212" y="17112"/>
                  </a:cubicBezTo>
                  <a:cubicBezTo>
                    <a:pt x="7839" y="16909"/>
                    <a:pt x="8437" y="16681"/>
                    <a:pt x="8996" y="16444"/>
                  </a:cubicBezTo>
                  <a:cubicBezTo>
                    <a:pt x="9555" y="16208"/>
                    <a:pt x="10078" y="15966"/>
                    <a:pt x="10554" y="15735"/>
                  </a:cubicBezTo>
                  <a:cubicBezTo>
                    <a:pt x="11508" y="15270"/>
                    <a:pt x="12288" y="14851"/>
                    <a:pt x="12828" y="14549"/>
                  </a:cubicBezTo>
                  <a:cubicBezTo>
                    <a:pt x="13099" y="14396"/>
                    <a:pt x="13310" y="14277"/>
                    <a:pt x="13455" y="14196"/>
                  </a:cubicBezTo>
                  <a:cubicBezTo>
                    <a:pt x="13598" y="14114"/>
                    <a:pt x="13676" y="14070"/>
                    <a:pt x="13676" y="14070"/>
                  </a:cubicBezTo>
                  <a:lnTo>
                    <a:pt x="13676" y="14070"/>
                  </a:lnTo>
                  <a:cubicBezTo>
                    <a:pt x="13676" y="14070"/>
                    <a:pt x="13602" y="14120"/>
                    <a:pt x="13462" y="14208"/>
                  </a:cubicBezTo>
                  <a:cubicBezTo>
                    <a:pt x="13321" y="14297"/>
                    <a:pt x="13115" y="14430"/>
                    <a:pt x="12851" y="14591"/>
                  </a:cubicBezTo>
                  <a:cubicBezTo>
                    <a:pt x="12585" y="14752"/>
                    <a:pt x="12262" y="14945"/>
                    <a:pt x="11886" y="15162"/>
                  </a:cubicBezTo>
                  <a:cubicBezTo>
                    <a:pt x="11512" y="15377"/>
                    <a:pt x="11086" y="15614"/>
                    <a:pt x="10612" y="15860"/>
                  </a:cubicBezTo>
                  <a:cubicBezTo>
                    <a:pt x="10141" y="16104"/>
                    <a:pt x="9622" y="16362"/>
                    <a:pt x="9065" y="16611"/>
                  </a:cubicBezTo>
                  <a:cubicBezTo>
                    <a:pt x="8508" y="16859"/>
                    <a:pt x="7910" y="17104"/>
                    <a:pt x="7275" y="17316"/>
                  </a:cubicBezTo>
                  <a:cubicBezTo>
                    <a:pt x="6957" y="17419"/>
                    <a:pt x="6630" y="17517"/>
                    <a:pt x="6295" y="17599"/>
                  </a:cubicBezTo>
                  <a:cubicBezTo>
                    <a:pt x="5959" y="17681"/>
                    <a:pt x="5614" y="17747"/>
                    <a:pt x="5259" y="17779"/>
                  </a:cubicBezTo>
                  <a:cubicBezTo>
                    <a:pt x="5129" y="17790"/>
                    <a:pt x="4999" y="17797"/>
                    <a:pt x="4868" y="17797"/>
                  </a:cubicBezTo>
                  <a:cubicBezTo>
                    <a:pt x="4819" y="17797"/>
                    <a:pt x="4770" y="17796"/>
                    <a:pt x="4721" y="17794"/>
                  </a:cubicBezTo>
                  <a:cubicBezTo>
                    <a:pt x="4539" y="17787"/>
                    <a:pt x="4354" y="17766"/>
                    <a:pt x="4173" y="17716"/>
                  </a:cubicBezTo>
                  <a:cubicBezTo>
                    <a:pt x="4083" y="17693"/>
                    <a:pt x="3992" y="17661"/>
                    <a:pt x="3904" y="17621"/>
                  </a:cubicBezTo>
                  <a:cubicBezTo>
                    <a:pt x="3817" y="17582"/>
                    <a:pt x="3731" y="17532"/>
                    <a:pt x="3655" y="17471"/>
                  </a:cubicBezTo>
                  <a:cubicBezTo>
                    <a:pt x="3577" y="17411"/>
                    <a:pt x="3505" y="17340"/>
                    <a:pt x="3446" y="17262"/>
                  </a:cubicBezTo>
                  <a:cubicBezTo>
                    <a:pt x="3432" y="17242"/>
                    <a:pt x="3418" y="17222"/>
                    <a:pt x="3405" y="17199"/>
                  </a:cubicBezTo>
                  <a:lnTo>
                    <a:pt x="3394" y="17184"/>
                  </a:lnTo>
                  <a:cubicBezTo>
                    <a:pt x="3391" y="17177"/>
                    <a:pt x="3394" y="17185"/>
                    <a:pt x="3385" y="17169"/>
                  </a:cubicBezTo>
                  <a:lnTo>
                    <a:pt x="3381" y="17163"/>
                  </a:lnTo>
                  <a:lnTo>
                    <a:pt x="3366" y="17132"/>
                  </a:lnTo>
                  <a:lnTo>
                    <a:pt x="3305" y="17015"/>
                  </a:lnTo>
                  <a:cubicBezTo>
                    <a:pt x="3287" y="16971"/>
                    <a:pt x="3272" y="16921"/>
                    <a:pt x="3254" y="16874"/>
                  </a:cubicBezTo>
                  <a:cubicBezTo>
                    <a:pt x="3246" y="16850"/>
                    <a:pt x="3238" y="16826"/>
                    <a:pt x="3232" y="16801"/>
                  </a:cubicBezTo>
                  <a:lnTo>
                    <a:pt x="3218" y="16732"/>
                  </a:lnTo>
                  <a:cubicBezTo>
                    <a:pt x="3210" y="16685"/>
                    <a:pt x="3198" y="16638"/>
                    <a:pt x="3193" y="16591"/>
                  </a:cubicBezTo>
                  <a:lnTo>
                    <a:pt x="3183" y="16447"/>
                  </a:lnTo>
                  <a:cubicBezTo>
                    <a:pt x="3178" y="16400"/>
                    <a:pt x="3180" y="16353"/>
                    <a:pt x="3183" y="16306"/>
                  </a:cubicBezTo>
                  <a:cubicBezTo>
                    <a:pt x="3185" y="16259"/>
                    <a:pt x="3186" y="16212"/>
                    <a:pt x="3190" y="16165"/>
                  </a:cubicBezTo>
                  <a:lnTo>
                    <a:pt x="3210" y="16028"/>
                  </a:lnTo>
                  <a:cubicBezTo>
                    <a:pt x="3214" y="15982"/>
                    <a:pt x="3223" y="15935"/>
                    <a:pt x="3234" y="15892"/>
                  </a:cubicBezTo>
                  <a:cubicBezTo>
                    <a:pt x="3312" y="15532"/>
                    <a:pt x="3453" y="15195"/>
                    <a:pt x="3614" y="14880"/>
                  </a:cubicBezTo>
                  <a:cubicBezTo>
                    <a:pt x="3777" y="14564"/>
                    <a:pt x="3965" y="14265"/>
                    <a:pt x="4168" y="13985"/>
                  </a:cubicBezTo>
                  <a:cubicBezTo>
                    <a:pt x="4369" y="13705"/>
                    <a:pt x="4581" y="13436"/>
                    <a:pt x="4801" y="13184"/>
                  </a:cubicBezTo>
                  <a:cubicBezTo>
                    <a:pt x="5236" y="12676"/>
                    <a:pt x="5696" y="12221"/>
                    <a:pt x="6148" y="11807"/>
                  </a:cubicBezTo>
                  <a:cubicBezTo>
                    <a:pt x="6601" y="11395"/>
                    <a:pt x="7045" y="11027"/>
                    <a:pt x="7467" y="10699"/>
                  </a:cubicBezTo>
                  <a:cubicBezTo>
                    <a:pt x="7889" y="10373"/>
                    <a:pt x="8286" y="10088"/>
                    <a:pt x="8642" y="9844"/>
                  </a:cubicBezTo>
                  <a:cubicBezTo>
                    <a:pt x="8745" y="9773"/>
                    <a:pt x="8846" y="9706"/>
                    <a:pt x="8941" y="9641"/>
                  </a:cubicBezTo>
                  <a:close/>
                  <a:moveTo>
                    <a:pt x="30782" y="16560"/>
                  </a:moveTo>
                  <a:lnTo>
                    <a:pt x="30896" y="17815"/>
                  </a:lnTo>
                  <a:cubicBezTo>
                    <a:pt x="31389" y="17822"/>
                    <a:pt x="31803" y="17829"/>
                    <a:pt x="32107" y="17834"/>
                  </a:cubicBezTo>
                  <a:cubicBezTo>
                    <a:pt x="32473" y="17842"/>
                    <a:pt x="32681" y="17845"/>
                    <a:pt x="32681" y="17845"/>
                  </a:cubicBezTo>
                  <a:cubicBezTo>
                    <a:pt x="32681" y="17845"/>
                    <a:pt x="32471" y="17850"/>
                    <a:pt x="32107" y="17857"/>
                  </a:cubicBezTo>
                  <a:cubicBezTo>
                    <a:pt x="31741" y="17862"/>
                    <a:pt x="31218" y="17870"/>
                    <a:pt x="30591" y="17881"/>
                  </a:cubicBezTo>
                  <a:cubicBezTo>
                    <a:pt x="29963" y="17885"/>
                    <a:pt x="29234" y="17892"/>
                    <a:pt x="28449" y="17898"/>
                  </a:cubicBezTo>
                  <a:cubicBezTo>
                    <a:pt x="27665" y="17903"/>
                    <a:pt x="26830" y="17904"/>
                    <a:pt x="25993" y="17908"/>
                  </a:cubicBezTo>
                  <a:cubicBezTo>
                    <a:pt x="25158" y="17904"/>
                    <a:pt x="24321" y="17903"/>
                    <a:pt x="23537" y="17898"/>
                  </a:cubicBezTo>
                  <a:cubicBezTo>
                    <a:pt x="22754" y="17892"/>
                    <a:pt x="22022" y="17885"/>
                    <a:pt x="21395" y="17881"/>
                  </a:cubicBezTo>
                  <a:cubicBezTo>
                    <a:pt x="20768" y="17870"/>
                    <a:pt x="20246" y="17864"/>
                    <a:pt x="19881" y="17857"/>
                  </a:cubicBezTo>
                  <a:cubicBezTo>
                    <a:pt x="19514" y="17849"/>
                    <a:pt x="19306" y="17845"/>
                    <a:pt x="19306" y="17845"/>
                  </a:cubicBezTo>
                  <a:cubicBezTo>
                    <a:pt x="19306" y="17845"/>
                    <a:pt x="19515" y="17841"/>
                    <a:pt x="19881" y="17834"/>
                  </a:cubicBezTo>
                  <a:cubicBezTo>
                    <a:pt x="20145" y="17830"/>
                    <a:pt x="20493" y="17823"/>
                    <a:pt x="20902" y="17819"/>
                  </a:cubicBezTo>
                  <a:lnTo>
                    <a:pt x="21017" y="16560"/>
                  </a:lnTo>
                  <a:lnTo>
                    <a:pt x="21131" y="17815"/>
                  </a:lnTo>
                  <a:cubicBezTo>
                    <a:pt x="21217" y="17814"/>
                    <a:pt x="21305" y="17813"/>
                    <a:pt x="21395" y="17813"/>
                  </a:cubicBezTo>
                  <a:cubicBezTo>
                    <a:pt x="21975" y="17806"/>
                    <a:pt x="22640" y="17800"/>
                    <a:pt x="23352" y="17794"/>
                  </a:cubicBezTo>
                  <a:lnTo>
                    <a:pt x="23462" y="16560"/>
                  </a:lnTo>
                  <a:lnTo>
                    <a:pt x="23573" y="17791"/>
                  </a:lnTo>
                  <a:cubicBezTo>
                    <a:pt x="24282" y="17790"/>
                    <a:pt x="25037" y="17787"/>
                    <a:pt x="25792" y="17783"/>
                  </a:cubicBezTo>
                  <a:lnTo>
                    <a:pt x="25903" y="16560"/>
                  </a:lnTo>
                  <a:lnTo>
                    <a:pt x="26013" y="17783"/>
                  </a:lnTo>
                  <a:cubicBezTo>
                    <a:pt x="26767" y="17787"/>
                    <a:pt x="27517" y="17788"/>
                    <a:pt x="28233" y="17790"/>
                  </a:cubicBezTo>
                  <a:lnTo>
                    <a:pt x="28343" y="16560"/>
                  </a:lnTo>
                  <a:lnTo>
                    <a:pt x="28455" y="17791"/>
                  </a:lnTo>
                  <a:cubicBezTo>
                    <a:pt x="29236" y="17798"/>
                    <a:pt x="29967" y="17804"/>
                    <a:pt x="30593" y="17810"/>
                  </a:cubicBezTo>
                  <a:cubicBezTo>
                    <a:pt x="30620" y="17810"/>
                    <a:pt x="30645" y="17810"/>
                    <a:pt x="30671" y="17811"/>
                  </a:cubicBezTo>
                  <a:lnTo>
                    <a:pt x="30782" y="16560"/>
                  </a:lnTo>
                  <a:close/>
                  <a:moveTo>
                    <a:pt x="18632" y="16118"/>
                  </a:moveTo>
                  <a:lnTo>
                    <a:pt x="18632" y="17935"/>
                  </a:lnTo>
                  <a:lnTo>
                    <a:pt x="16424" y="17935"/>
                  </a:lnTo>
                  <a:lnTo>
                    <a:pt x="16424" y="16118"/>
                  </a:lnTo>
                  <a:close/>
                  <a:moveTo>
                    <a:pt x="40813" y="16118"/>
                  </a:moveTo>
                  <a:cubicBezTo>
                    <a:pt x="40706" y="16758"/>
                    <a:pt x="40568" y="17367"/>
                    <a:pt x="40394" y="17935"/>
                  </a:cubicBezTo>
                  <a:lnTo>
                    <a:pt x="33323" y="17935"/>
                  </a:lnTo>
                  <a:lnTo>
                    <a:pt x="33323" y="16292"/>
                  </a:lnTo>
                  <a:cubicBezTo>
                    <a:pt x="33323" y="16292"/>
                    <a:pt x="33145" y="16298"/>
                    <a:pt x="32839" y="16304"/>
                  </a:cubicBezTo>
                  <a:cubicBezTo>
                    <a:pt x="32532" y="16310"/>
                    <a:pt x="32091" y="16318"/>
                    <a:pt x="31565" y="16329"/>
                  </a:cubicBezTo>
                  <a:cubicBezTo>
                    <a:pt x="31037" y="16333"/>
                    <a:pt x="30423" y="16345"/>
                    <a:pt x="29765" y="16346"/>
                  </a:cubicBezTo>
                  <a:cubicBezTo>
                    <a:pt x="29107" y="16350"/>
                    <a:pt x="28404" y="16351"/>
                    <a:pt x="27703" y="16356"/>
                  </a:cubicBezTo>
                  <a:cubicBezTo>
                    <a:pt x="26999" y="16351"/>
                    <a:pt x="26297" y="16350"/>
                    <a:pt x="25639" y="16346"/>
                  </a:cubicBezTo>
                  <a:cubicBezTo>
                    <a:pt x="24981" y="16339"/>
                    <a:pt x="24366" y="16333"/>
                    <a:pt x="23839" y="16329"/>
                  </a:cubicBezTo>
                  <a:cubicBezTo>
                    <a:pt x="23313" y="16318"/>
                    <a:pt x="22875" y="16311"/>
                    <a:pt x="22566" y="16304"/>
                  </a:cubicBezTo>
                  <a:cubicBezTo>
                    <a:pt x="22259" y="16296"/>
                    <a:pt x="22083" y="16292"/>
                    <a:pt x="22083" y="16292"/>
                  </a:cubicBezTo>
                  <a:cubicBezTo>
                    <a:pt x="22083" y="16292"/>
                    <a:pt x="22259" y="16288"/>
                    <a:pt x="22566" y="16282"/>
                  </a:cubicBezTo>
                  <a:cubicBezTo>
                    <a:pt x="22872" y="16276"/>
                    <a:pt x="23313" y="16268"/>
                    <a:pt x="23839" y="16257"/>
                  </a:cubicBezTo>
                  <a:cubicBezTo>
                    <a:pt x="24367" y="16252"/>
                    <a:pt x="24981" y="16245"/>
                    <a:pt x="25639" y="16239"/>
                  </a:cubicBezTo>
                  <a:cubicBezTo>
                    <a:pt x="26297" y="16236"/>
                    <a:pt x="27000" y="16235"/>
                    <a:pt x="27703" y="16231"/>
                  </a:cubicBezTo>
                  <a:cubicBezTo>
                    <a:pt x="28404" y="16235"/>
                    <a:pt x="29107" y="16236"/>
                    <a:pt x="29765" y="16239"/>
                  </a:cubicBezTo>
                  <a:cubicBezTo>
                    <a:pt x="30423" y="16241"/>
                    <a:pt x="31040" y="16252"/>
                    <a:pt x="31565" y="16257"/>
                  </a:cubicBezTo>
                  <a:cubicBezTo>
                    <a:pt x="32091" y="16268"/>
                    <a:pt x="32530" y="16276"/>
                    <a:pt x="32839" y="16282"/>
                  </a:cubicBezTo>
                  <a:cubicBezTo>
                    <a:pt x="33145" y="16290"/>
                    <a:pt x="33323" y="16292"/>
                    <a:pt x="33323" y="16292"/>
                  </a:cubicBezTo>
                  <a:lnTo>
                    <a:pt x="33323" y="16118"/>
                  </a:lnTo>
                  <a:close/>
                  <a:moveTo>
                    <a:pt x="15573" y="15375"/>
                  </a:moveTo>
                  <a:lnTo>
                    <a:pt x="15573" y="15375"/>
                  </a:lnTo>
                  <a:cubicBezTo>
                    <a:pt x="15147" y="16830"/>
                    <a:pt x="14509" y="18103"/>
                    <a:pt x="13577" y="18103"/>
                  </a:cubicBezTo>
                  <a:cubicBezTo>
                    <a:pt x="13073" y="18103"/>
                    <a:pt x="12657" y="17732"/>
                    <a:pt x="12311" y="17161"/>
                  </a:cubicBezTo>
                  <a:cubicBezTo>
                    <a:pt x="13153" y="16800"/>
                    <a:pt x="13983" y="16373"/>
                    <a:pt x="14782" y="15886"/>
                  </a:cubicBezTo>
                  <a:cubicBezTo>
                    <a:pt x="15050" y="15720"/>
                    <a:pt x="15312" y="15551"/>
                    <a:pt x="15573" y="15375"/>
                  </a:cubicBezTo>
                  <a:close/>
                  <a:moveTo>
                    <a:pt x="15795" y="14747"/>
                  </a:moveTo>
                  <a:lnTo>
                    <a:pt x="15795" y="14865"/>
                  </a:lnTo>
                  <a:cubicBezTo>
                    <a:pt x="15751" y="14898"/>
                    <a:pt x="15706" y="14933"/>
                    <a:pt x="15660" y="14966"/>
                  </a:cubicBezTo>
                  <a:cubicBezTo>
                    <a:pt x="15184" y="15299"/>
                    <a:pt x="14690" y="15612"/>
                    <a:pt x="14195" y="15895"/>
                  </a:cubicBezTo>
                  <a:cubicBezTo>
                    <a:pt x="13697" y="16178"/>
                    <a:pt x="13200" y="16444"/>
                    <a:pt x="12706" y="16675"/>
                  </a:cubicBezTo>
                  <a:cubicBezTo>
                    <a:pt x="12213" y="16907"/>
                    <a:pt x="11727" y="17116"/>
                    <a:pt x="11259" y="17287"/>
                  </a:cubicBezTo>
                  <a:cubicBezTo>
                    <a:pt x="10791" y="17462"/>
                    <a:pt x="10342" y="17614"/>
                    <a:pt x="9923" y="17731"/>
                  </a:cubicBezTo>
                  <a:cubicBezTo>
                    <a:pt x="9711" y="17796"/>
                    <a:pt x="9508" y="17847"/>
                    <a:pt x="9315" y="17896"/>
                  </a:cubicBezTo>
                  <a:cubicBezTo>
                    <a:pt x="9121" y="17943"/>
                    <a:pt x="8937" y="17980"/>
                    <a:pt x="8764" y="18018"/>
                  </a:cubicBezTo>
                  <a:cubicBezTo>
                    <a:pt x="8590" y="18050"/>
                    <a:pt x="8427" y="18082"/>
                    <a:pt x="8275" y="18105"/>
                  </a:cubicBezTo>
                  <a:cubicBezTo>
                    <a:pt x="8125" y="18128"/>
                    <a:pt x="7985" y="18150"/>
                    <a:pt x="7859" y="18166"/>
                  </a:cubicBezTo>
                  <a:cubicBezTo>
                    <a:pt x="7734" y="18179"/>
                    <a:pt x="7621" y="18191"/>
                    <a:pt x="7522" y="18203"/>
                  </a:cubicBezTo>
                  <a:cubicBezTo>
                    <a:pt x="7425" y="18213"/>
                    <a:pt x="7339" y="18217"/>
                    <a:pt x="7272" y="18222"/>
                  </a:cubicBezTo>
                  <a:cubicBezTo>
                    <a:pt x="7137" y="18232"/>
                    <a:pt x="7064" y="18236"/>
                    <a:pt x="7064" y="18236"/>
                  </a:cubicBezTo>
                  <a:cubicBezTo>
                    <a:pt x="7064" y="18236"/>
                    <a:pt x="7137" y="18229"/>
                    <a:pt x="7272" y="18217"/>
                  </a:cubicBezTo>
                  <a:cubicBezTo>
                    <a:pt x="7339" y="18210"/>
                    <a:pt x="7423" y="18205"/>
                    <a:pt x="7522" y="18193"/>
                  </a:cubicBezTo>
                  <a:cubicBezTo>
                    <a:pt x="7620" y="18179"/>
                    <a:pt x="7732" y="18166"/>
                    <a:pt x="7858" y="18150"/>
                  </a:cubicBezTo>
                  <a:cubicBezTo>
                    <a:pt x="7984" y="18131"/>
                    <a:pt x="8121" y="18105"/>
                    <a:pt x="8273" y="18081"/>
                  </a:cubicBezTo>
                  <a:cubicBezTo>
                    <a:pt x="8423" y="18054"/>
                    <a:pt x="8584" y="18018"/>
                    <a:pt x="8757" y="17983"/>
                  </a:cubicBezTo>
                  <a:cubicBezTo>
                    <a:pt x="9101" y="17903"/>
                    <a:pt x="9489" y="17809"/>
                    <a:pt x="9906" y="17681"/>
                  </a:cubicBezTo>
                  <a:cubicBezTo>
                    <a:pt x="10323" y="17559"/>
                    <a:pt x="10769" y="17404"/>
                    <a:pt x="11234" y="17224"/>
                  </a:cubicBezTo>
                  <a:cubicBezTo>
                    <a:pt x="11698" y="17047"/>
                    <a:pt x="12179" y="16832"/>
                    <a:pt x="12671" y="16601"/>
                  </a:cubicBezTo>
                  <a:cubicBezTo>
                    <a:pt x="13161" y="16369"/>
                    <a:pt x="13656" y="16103"/>
                    <a:pt x="14149" y="15820"/>
                  </a:cubicBezTo>
                  <a:cubicBezTo>
                    <a:pt x="14645" y="15532"/>
                    <a:pt x="15131" y="15222"/>
                    <a:pt x="15605" y="14888"/>
                  </a:cubicBezTo>
                  <a:cubicBezTo>
                    <a:pt x="15671" y="14842"/>
                    <a:pt x="15732" y="14794"/>
                    <a:pt x="15795" y="14747"/>
                  </a:cubicBezTo>
                  <a:close/>
                  <a:moveTo>
                    <a:pt x="15794" y="15829"/>
                  </a:moveTo>
                  <a:lnTo>
                    <a:pt x="15794" y="16302"/>
                  </a:lnTo>
                  <a:cubicBezTo>
                    <a:pt x="15775" y="16386"/>
                    <a:pt x="15758" y="16479"/>
                    <a:pt x="15732" y="16578"/>
                  </a:cubicBezTo>
                  <a:cubicBezTo>
                    <a:pt x="15722" y="16631"/>
                    <a:pt x="15704" y="16682"/>
                    <a:pt x="15685" y="16736"/>
                  </a:cubicBezTo>
                  <a:cubicBezTo>
                    <a:pt x="15667" y="16789"/>
                    <a:pt x="15646" y="16843"/>
                    <a:pt x="15626" y="16899"/>
                  </a:cubicBezTo>
                  <a:cubicBezTo>
                    <a:pt x="15606" y="16954"/>
                    <a:pt x="15587" y="17011"/>
                    <a:pt x="15560" y="17065"/>
                  </a:cubicBezTo>
                  <a:cubicBezTo>
                    <a:pt x="15534" y="17120"/>
                    <a:pt x="15507" y="17173"/>
                    <a:pt x="15479" y="17230"/>
                  </a:cubicBezTo>
                  <a:cubicBezTo>
                    <a:pt x="15450" y="17285"/>
                    <a:pt x="15425" y="17341"/>
                    <a:pt x="15391" y="17395"/>
                  </a:cubicBezTo>
                  <a:cubicBezTo>
                    <a:pt x="15356" y="17447"/>
                    <a:pt x="15321" y="17501"/>
                    <a:pt x="15285" y="17555"/>
                  </a:cubicBezTo>
                  <a:cubicBezTo>
                    <a:pt x="15218" y="17662"/>
                    <a:pt x="15131" y="17757"/>
                    <a:pt x="15048" y="17851"/>
                  </a:cubicBezTo>
                  <a:cubicBezTo>
                    <a:pt x="15009" y="17901"/>
                    <a:pt x="14959" y="17941"/>
                    <a:pt x="14913" y="17983"/>
                  </a:cubicBezTo>
                  <a:cubicBezTo>
                    <a:pt x="14866" y="18023"/>
                    <a:pt x="14825" y="18066"/>
                    <a:pt x="14774" y="18103"/>
                  </a:cubicBezTo>
                  <a:cubicBezTo>
                    <a:pt x="14674" y="18171"/>
                    <a:pt x="14580" y="18240"/>
                    <a:pt x="14482" y="18287"/>
                  </a:cubicBezTo>
                  <a:cubicBezTo>
                    <a:pt x="14385" y="18343"/>
                    <a:pt x="14287" y="18374"/>
                    <a:pt x="14197" y="18407"/>
                  </a:cubicBezTo>
                  <a:cubicBezTo>
                    <a:pt x="14106" y="18434"/>
                    <a:pt x="14022" y="18458"/>
                    <a:pt x="13946" y="18468"/>
                  </a:cubicBezTo>
                  <a:cubicBezTo>
                    <a:pt x="13871" y="18483"/>
                    <a:pt x="13804" y="18483"/>
                    <a:pt x="13748" y="18487"/>
                  </a:cubicBezTo>
                  <a:cubicBezTo>
                    <a:pt x="13637" y="18487"/>
                    <a:pt x="13577" y="18475"/>
                    <a:pt x="13577" y="18475"/>
                  </a:cubicBezTo>
                  <a:cubicBezTo>
                    <a:pt x="13577" y="18475"/>
                    <a:pt x="13592" y="18472"/>
                    <a:pt x="13620" y="18465"/>
                  </a:cubicBezTo>
                  <a:cubicBezTo>
                    <a:pt x="13650" y="18460"/>
                    <a:pt x="13690" y="18445"/>
                    <a:pt x="13740" y="18432"/>
                  </a:cubicBezTo>
                  <a:cubicBezTo>
                    <a:pt x="13791" y="18413"/>
                    <a:pt x="13851" y="18393"/>
                    <a:pt x="13915" y="18364"/>
                  </a:cubicBezTo>
                  <a:cubicBezTo>
                    <a:pt x="13983" y="18339"/>
                    <a:pt x="14055" y="18297"/>
                    <a:pt x="14133" y="18258"/>
                  </a:cubicBezTo>
                  <a:cubicBezTo>
                    <a:pt x="14208" y="18211"/>
                    <a:pt x="14290" y="18166"/>
                    <a:pt x="14369" y="18104"/>
                  </a:cubicBezTo>
                  <a:cubicBezTo>
                    <a:pt x="14453" y="18050"/>
                    <a:pt x="14529" y="17976"/>
                    <a:pt x="14611" y="17908"/>
                  </a:cubicBezTo>
                  <a:cubicBezTo>
                    <a:pt x="14651" y="17873"/>
                    <a:pt x="14686" y="17829"/>
                    <a:pt x="14727" y="17790"/>
                  </a:cubicBezTo>
                  <a:cubicBezTo>
                    <a:pt x="14766" y="17749"/>
                    <a:pt x="14807" y="17713"/>
                    <a:pt x="14841" y="17666"/>
                  </a:cubicBezTo>
                  <a:cubicBezTo>
                    <a:pt x="14912" y="17575"/>
                    <a:pt x="14990" y="17492"/>
                    <a:pt x="15049" y="17391"/>
                  </a:cubicBezTo>
                  <a:cubicBezTo>
                    <a:pt x="15082" y="17343"/>
                    <a:pt x="15115" y="17296"/>
                    <a:pt x="15148" y="17249"/>
                  </a:cubicBezTo>
                  <a:cubicBezTo>
                    <a:pt x="15178" y="17199"/>
                    <a:pt x="15205" y="17148"/>
                    <a:pt x="15234" y="17097"/>
                  </a:cubicBezTo>
                  <a:cubicBezTo>
                    <a:pt x="15262" y="17047"/>
                    <a:pt x="15291" y="16996"/>
                    <a:pt x="15319" y="16948"/>
                  </a:cubicBezTo>
                  <a:cubicBezTo>
                    <a:pt x="15348" y="16899"/>
                    <a:pt x="15368" y="16846"/>
                    <a:pt x="15393" y="16796"/>
                  </a:cubicBezTo>
                  <a:cubicBezTo>
                    <a:pt x="15417" y="16746"/>
                    <a:pt x="15440" y="16698"/>
                    <a:pt x="15464" y="16648"/>
                  </a:cubicBezTo>
                  <a:cubicBezTo>
                    <a:pt x="15489" y="16601"/>
                    <a:pt x="15511" y="16553"/>
                    <a:pt x="15530" y="16506"/>
                  </a:cubicBezTo>
                  <a:cubicBezTo>
                    <a:pt x="15566" y="16411"/>
                    <a:pt x="15605" y="16322"/>
                    <a:pt x="15640" y="16237"/>
                  </a:cubicBezTo>
                  <a:cubicBezTo>
                    <a:pt x="15677" y="16155"/>
                    <a:pt x="15701" y="16076"/>
                    <a:pt x="15728" y="16006"/>
                  </a:cubicBezTo>
                  <a:cubicBezTo>
                    <a:pt x="15753" y="15937"/>
                    <a:pt x="15775" y="15879"/>
                    <a:pt x="15794" y="15829"/>
                  </a:cubicBezTo>
                  <a:close/>
                  <a:moveTo>
                    <a:pt x="3144" y="18961"/>
                  </a:moveTo>
                  <a:cubicBezTo>
                    <a:pt x="3176" y="18961"/>
                    <a:pt x="3202" y="18985"/>
                    <a:pt x="3202" y="19017"/>
                  </a:cubicBezTo>
                  <a:cubicBezTo>
                    <a:pt x="3202" y="19049"/>
                    <a:pt x="3176" y="19075"/>
                    <a:pt x="3144" y="19075"/>
                  </a:cubicBezTo>
                  <a:cubicBezTo>
                    <a:pt x="3112" y="19075"/>
                    <a:pt x="3088" y="19049"/>
                    <a:pt x="3088" y="19017"/>
                  </a:cubicBezTo>
                  <a:cubicBezTo>
                    <a:pt x="3088" y="18985"/>
                    <a:pt x="3112" y="18961"/>
                    <a:pt x="3144" y="18961"/>
                  </a:cubicBezTo>
                  <a:close/>
                  <a:moveTo>
                    <a:pt x="3131" y="18907"/>
                  </a:moveTo>
                  <a:cubicBezTo>
                    <a:pt x="3136" y="18907"/>
                    <a:pt x="3139" y="18908"/>
                    <a:pt x="3143" y="18908"/>
                  </a:cubicBezTo>
                  <a:lnTo>
                    <a:pt x="3146" y="18908"/>
                  </a:lnTo>
                  <a:cubicBezTo>
                    <a:pt x="3146" y="18908"/>
                    <a:pt x="3142" y="18910"/>
                    <a:pt x="3132" y="18914"/>
                  </a:cubicBezTo>
                  <a:cubicBezTo>
                    <a:pt x="3124" y="18916"/>
                    <a:pt x="3112" y="18922"/>
                    <a:pt x="3101" y="18930"/>
                  </a:cubicBezTo>
                  <a:cubicBezTo>
                    <a:pt x="3089" y="18938"/>
                    <a:pt x="3077" y="18950"/>
                    <a:pt x="3069" y="18965"/>
                  </a:cubicBezTo>
                  <a:cubicBezTo>
                    <a:pt x="3064" y="18971"/>
                    <a:pt x="3062" y="18981"/>
                    <a:pt x="3058" y="18989"/>
                  </a:cubicBezTo>
                  <a:cubicBezTo>
                    <a:pt x="3057" y="18997"/>
                    <a:pt x="3056" y="19004"/>
                    <a:pt x="3056" y="19016"/>
                  </a:cubicBezTo>
                  <a:cubicBezTo>
                    <a:pt x="3056" y="19022"/>
                    <a:pt x="3057" y="19032"/>
                    <a:pt x="3058" y="19041"/>
                  </a:cubicBezTo>
                  <a:cubicBezTo>
                    <a:pt x="3062" y="19049"/>
                    <a:pt x="3064" y="19057"/>
                    <a:pt x="3069" y="19064"/>
                  </a:cubicBezTo>
                  <a:cubicBezTo>
                    <a:pt x="3077" y="19079"/>
                    <a:pt x="3089" y="19091"/>
                    <a:pt x="3101" y="19099"/>
                  </a:cubicBezTo>
                  <a:cubicBezTo>
                    <a:pt x="3108" y="19103"/>
                    <a:pt x="3112" y="19108"/>
                    <a:pt x="3117" y="19110"/>
                  </a:cubicBezTo>
                  <a:cubicBezTo>
                    <a:pt x="3123" y="19112"/>
                    <a:pt x="3128" y="19115"/>
                    <a:pt x="3132" y="19116"/>
                  </a:cubicBezTo>
                  <a:cubicBezTo>
                    <a:pt x="3142" y="19119"/>
                    <a:pt x="3146" y="19122"/>
                    <a:pt x="3146" y="19122"/>
                  </a:cubicBezTo>
                  <a:cubicBezTo>
                    <a:pt x="3146" y="19122"/>
                    <a:pt x="3143" y="19125"/>
                    <a:pt x="3142" y="19125"/>
                  </a:cubicBezTo>
                  <a:cubicBezTo>
                    <a:pt x="3139" y="19125"/>
                    <a:pt x="3135" y="19126"/>
                    <a:pt x="3131" y="19126"/>
                  </a:cubicBezTo>
                  <a:cubicBezTo>
                    <a:pt x="3121" y="19126"/>
                    <a:pt x="3108" y="19126"/>
                    <a:pt x="3091" y="19119"/>
                  </a:cubicBezTo>
                  <a:cubicBezTo>
                    <a:pt x="3074" y="19112"/>
                    <a:pt x="3057" y="19102"/>
                    <a:pt x="3044" y="19083"/>
                  </a:cubicBezTo>
                  <a:cubicBezTo>
                    <a:pt x="3037" y="19075"/>
                    <a:pt x="3031" y="19063"/>
                    <a:pt x="3029" y="19052"/>
                  </a:cubicBezTo>
                  <a:cubicBezTo>
                    <a:pt x="3025" y="19041"/>
                    <a:pt x="3023" y="19031"/>
                    <a:pt x="3023" y="19016"/>
                  </a:cubicBezTo>
                  <a:cubicBezTo>
                    <a:pt x="3023" y="19005"/>
                    <a:pt x="3025" y="18992"/>
                    <a:pt x="3029" y="18981"/>
                  </a:cubicBezTo>
                  <a:cubicBezTo>
                    <a:pt x="3031" y="18969"/>
                    <a:pt x="3038" y="18958"/>
                    <a:pt x="3044" y="18950"/>
                  </a:cubicBezTo>
                  <a:cubicBezTo>
                    <a:pt x="3057" y="18931"/>
                    <a:pt x="3074" y="18920"/>
                    <a:pt x="3091" y="18914"/>
                  </a:cubicBezTo>
                  <a:cubicBezTo>
                    <a:pt x="3108" y="18907"/>
                    <a:pt x="3121" y="18907"/>
                    <a:pt x="3131" y="18907"/>
                  </a:cubicBezTo>
                  <a:close/>
                  <a:moveTo>
                    <a:pt x="40355" y="18062"/>
                  </a:moveTo>
                  <a:cubicBezTo>
                    <a:pt x="40349" y="18082"/>
                    <a:pt x="40343" y="18104"/>
                    <a:pt x="40337" y="18124"/>
                  </a:cubicBezTo>
                  <a:cubicBezTo>
                    <a:pt x="40132" y="18762"/>
                    <a:pt x="39867" y="19345"/>
                    <a:pt x="39558" y="19878"/>
                  </a:cubicBezTo>
                  <a:lnTo>
                    <a:pt x="16425" y="19878"/>
                  </a:lnTo>
                  <a:lnTo>
                    <a:pt x="16425" y="18062"/>
                  </a:lnTo>
                  <a:close/>
                  <a:moveTo>
                    <a:pt x="3238" y="19170"/>
                  </a:moveTo>
                  <a:lnTo>
                    <a:pt x="4143" y="19999"/>
                  </a:lnTo>
                  <a:cubicBezTo>
                    <a:pt x="4045" y="20054"/>
                    <a:pt x="3949" y="20112"/>
                    <a:pt x="3851" y="20172"/>
                  </a:cubicBezTo>
                  <a:cubicBezTo>
                    <a:pt x="3754" y="20231"/>
                    <a:pt x="3659" y="20293"/>
                    <a:pt x="3565" y="20353"/>
                  </a:cubicBezTo>
                  <a:lnTo>
                    <a:pt x="3238" y="19170"/>
                  </a:lnTo>
                  <a:close/>
                  <a:moveTo>
                    <a:pt x="4909" y="19867"/>
                  </a:moveTo>
                  <a:cubicBezTo>
                    <a:pt x="4911" y="19873"/>
                    <a:pt x="4914" y="19882"/>
                    <a:pt x="4917" y="19890"/>
                  </a:cubicBezTo>
                  <a:cubicBezTo>
                    <a:pt x="4924" y="19909"/>
                    <a:pt x="4930" y="19928"/>
                    <a:pt x="4936" y="19949"/>
                  </a:cubicBezTo>
                  <a:cubicBezTo>
                    <a:pt x="4948" y="19991"/>
                    <a:pt x="4958" y="20039"/>
                    <a:pt x="4972" y="20091"/>
                  </a:cubicBezTo>
                  <a:cubicBezTo>
                    <a:pt x="4985" y="20144"/>
                    <a:pt x="4995" y="20203"/>
                    <a:pt x="5008" y="20263"/>
                  </a:cubicBezTo>
                  <a:cubicBezTo>
                    <a:pt x="5015" y="20293"/>
                    <a:pt x="5019" y="20325"/>
                    <a:pt x="5023" y="20357"/>
                  </a:cubicBezTo>
                  <a:cubicBezTo>
                    <a:pt x="5028" y="20388"/>
                    <a:pt x="5031" y="20422"/>
                    <a:pt x="5036" y="20455"/>
                  </a:cubicBezTo>
                  <a:cubicBezTo>
                    <a:pt x="5038" y="20461"/>
                    <a:pt x="5038" y="20467"/>
                    <a:pt x="5038" y="20473"/>
                  </a:cubicBezTo>
                  <a:lnTo>
                    <a:pt x="4566" y="20093"/>
                  </a:lnTo>
                  <a:cubicBezTo>
                    <a:pt x="4676" y="20016"/>
                    <a:pt x="4791" y="19940"/>
                    <a:pt x="4909" y="19867"/>
                  </a:cubicBezTo>
                  <a:close/>
                  <a:moveTo>
                    <a:pt x="3910" y="20267"/>
                  </a:moveTo>
                  <a:lnTo>
                    <a:pt x="3910" y="20267"/>
                  </a:lnTo>
                  <a:cubicBezTo>
                    <a:pt x="3910" y="20267"/>
                    <a:pt x="3884" y="20285"/>
                    <a:pt x="3837" y="20314"/>
                  </a:cubicBezTo>
                  <a:cubicBezTo>
                    <a:pt x="3814" y="20330"/>
                    <a:pt x="3786" y="20351"/>
                    <a:pt x="3753" y="20372"/>
                  </a:cubicBezTo>
                  <a:cubicBezTo>
                    <a:pt x="3719" y="20395"/>
                    <a:pt x="3680" y="20420"/>
                    <a:pt x="3636" y="20451"/>
                  </a:cubicBezTo>
                  <a:cubicBezTo>
                    <a:pt x="3625" y="20459"/>
                    <a:pt x="3612" y="20467"/>
                    <a:pt x="3598" y="20478"/>
                  </a:cubicBezTo>
                  <a:lnTo>
                    <a:pt x="3593" y="20459"/>
                  </a:lnTo>
                  <a:cubicBezTo>
                    <a:pt x="3605" y="20451"/>
                    <a:pt x="3616" y="20445"/>
                    <a:pt x="3628" y="20438"/>
                  </a:cubicBezTo>
                  <a:cubicBezTo>
                    <a:pt x="3716" y="20381"/>
                    <a:pt x="3787" y="20340"/>
                    <a:pt x="3836" y="20312"/>
                  </a:cubicBezTo>
                  <a:cubicBezTo>
                    <a:pt x="3884" y="20284"/>
                    <a:pt x="3910" y="20267"/>
                    <a:pt x="3910" y="20267"/>
                  </a:cubicBezTo>
                  <a:close/>
                  <a:moveTo>
                    <a:pt x="3504" y="20516"/>
                  </a:moveTo>
                  <a:lnTo>
                    <a:pt x="3511" y="20536"/>
                  </a:lnTo>
                  <a:cubicBezTo>
                    <a:pt x="3508" y="20536"/>
                    <a:pt x="3508" y="20539"/>
                    <a:pt x="3507" y="20539"/>
                  </a:cubicBezTo>
                  <a:lnTo>
                    <a:pt x="3504" y="20516"/>
                  </a:lnTo>
                  <a:close/>
                  <a:moveTo>
                    <a:pt x="4480" y="20153"/>
                  </a:moveTo>
                  <a:lnTo>
                    <a:pt x="5051" y="20611"/>
                  </a:lnTo>
                  <a:cubicBezTo>
                    <a:pt x="5052" y="20629"/>
                    <a:pt x="5055" y="20647"/>
                    <a:pt x="5056" y="20663"/>
                  </a:cubicBezTo>
                  <a:cubicBezTo>
                    <a:pt x="5058" y="20677"/>
                    <a:pt x="5058" y="20690"/>
                    <a:pt x="5058" y="20704"/>
                  </a:cubicBezTo>
                  <a:lnTo>
                    <a:pt x="4499" y="20192"/>
                  </a:lnTo>
                  <a:cubicBezTo>
                    <a:pt x="4494" y="20179"/>
                    <a:pt x="4487" y="20165"/>
                    <a:pt x="4480" y="20153"/>
                  </a:cubicBezTo>
                  <a:close/>
                  <a:moveTo>
                    <a:pt x="5475" y="19558"/>
                  </a:moveTo>
                  <a:cubicBezTo>
                    <a:pt x="5478" y="19570"/>
                    <a:pt x="5481" y="19585"/>
                    <a:pt x="5482" y="19601"/>
                  </a:cubicBezTo>
                  <a:cubicBezTo>
                    <a:pt x="5485" y="19619"/>
                    <a:pt x="5486" y="19639"/>
                    <a:pt x="5489" y="19660"/>
                  </a:cubicBezTo>
                  <a:cubicBezTo>
                    <a:pt x="5492" y="19670"/>
                    <a:pt x="5492" y="19682"/>
                    <a:pt x="5493" y="19694"/>
                  </a:cubicBezTo>
                  <a:cubicBezTo>
                    <a:pt x="5493" y="19706"/>
                    <a:pt x="5494" y="19717"/>
                    <a:pt x="5494" y="19729"/>
                  </a:cubicBezTo>
                  <a:cubicBezTo>
                    <a:pt x="5496" y="19754"/>
                    <a:pt x="5498" y="19780"/>
                    <a:pt x="5500" y="19808"/>
                  </a:cubicBezTo>
                  <a:cubicBezTo>
                    <a:pt x="5500" y="19836"/>
                    <a:pt x="5501" y="19864"/>
                    <a:pt x="5501" y="19895"/>
                  </a:cubicBezTo>
                  <a:cubicBezTo>
                    <a:pt x="5501" y="19956"/>
                    <a:pt x="5500" y="20023"/>
                    <a:pt x="5496" y="20093"/>
                  </a:cubicBezTo>
                  <a:cubicBezTo>
                    <a:pt x="5493" y="20164"/>
                    <a:pt x="5486" y="20238"/>
                    <a:pt x="5478" y="20313"/>
                  </a:cubicBezTo>
                  <a:cubicBezTo>
                    <a:pt x="5469" y="20388"/>
                    <a:pt x="5458" y="20467"/>
                    <a:pt x="5445" y="20548"/>
                  </a:cubicBezTo>
                  <a:cubicBezTo>
                    <a:pt x="5432" y="20621"/>
                    <a:pt x="5418" y="20693"/>
                    <a:pt x="5402" y="20764"/>
                  </a:cubicBezTo>
                  <a:lnTo>
                    <a:pt x="5106" y="20528"/>
                  </a:lnTo>
                  <a:cubicBezTo>
                    <a:pt x="5105" y="20501"/>
                    <a:pt x="5103" y="20474"/>
                    <a:pt x="5102" y="20449"/>
                  </a:cubicBezTo>
                  <a:cubicBezTo>
                    <a:pt x="5098" y="20415"/>
                    <a:pt x="5095" y="20380"/>
                    <a:pt x="5091" y="20348"/>
                  </a:cubicBezTo>
                  <a:cubicBezTo>
                    <a:pt x="5089" y="20314"/>
                    <a:pt x="5085" y="20283"/>
                    <a:pt x="5079" y="20251"/>
                  </a:cubicBezTo>
                  <a:cubicBezTo>
                    <a:pt x="5070" y="20189"/>
                    <a:pt x="5063" y="20129"/>
                    <a:pt x="5051" y="20075"/>
                  </a:cubicBezTo>
                  <a:cubicBezTo>
                    <a:pt x="5039" y="20022"/>
                    <a:pt x="5028" y="19971"/>
                    <a:pt x="5019" y="19928"/>
                  </a:cubicBezTo>
                  <a:cubicBezTo>
                    <a:pt x="5015" y="19905"/>
                    <a:pt x="5009" y="19885"/>
                    <a:pt x="5003" y="19867"/>
                  </a:cubicBezTo>
                  <a:cubicBezTo>
                    <a:pt x="4997" y="19850"/>
                    <a:pt x="4992" y="19834"/>
                    <a:pt x="4989" y="19820"/>
                  </a:cubicBezTo>
                  <a:cubicBezTo>
                    <a:pt x="5109" y="19744"/>
                    <a:pt x="5231" y="19674"/>
                    <a:pt x="5359" y="19603"/>
                  </a:cubicBezTo>
                  <a:cubicBezTo>
                    <a:pt x="5399" y="19588"/>
                    <a:pt x="5438" y="19573"/>
                    <a:pt x="5475" y="19558"/>
                  </a:cubicBezTo>
                  <a:close/>
                  <a:moveTo>
                    <a:pt x="7445" y="19522"/>
                  </a:moveTo>
                  <a:cubicBezTo>
                    <a:pt x="7595" y="19801"/>
                    <a:pt x="7219" y="20333"/>
                    <a:pt x="6487" y="20951"/>
                  </a:cubicBezTo>
                  <a:cubicBezTo>
                    <a:pt x="6567" y="20874"/>
                    <a:pt x="6646" y="20794"/>
                    <a:pt x="6720" y="20713"/>
                  </a:cubicBezTo>
                  <a:cubicBezTo>
                    <a:pt x="6758" y="20670"/>
                    <a:pt x="6796" y="20627"/>
                    <a:pt x="6832" y="20587"/>
                  </a:cubicBezTo>
                  <a:cubicBezTo>
                    <a:pt x="6868" y="20543"/>
                    <a:pt x="6903" y="20501"/>
                    <a:pt x="6937" y="20459"/>
                  </a:cubicBezTo>
                  <a:cubicBezTo>
                    <a:pt x="6969" y="20415"/>
                    <a:pt x="7002" y="20373"/>
                    <a:pt x="7032" y="20332"/>
                  </a:cubicBezTo>
                  <a:cubicBezTo>
                    <a:pt x="7063" y="20287"/>
                    <a:pt x="7092" y="20247"/>
                    <a:pt x="7119" y="20206"/>
                  </a:cubicBezTo>
                  <a:cubicBezTo>
                    <a:pt x="7146" y="20164"/>
                    <a:pt x="7173" y="20124"/>
                    <a:pt x="7197" y="20082"/>
                  </a:cubicBezTo>
                  <a:cubicBezTo>
                    <a:pt x="7220" y="20042"/>
                    <a:pt x="7241" y="20001"/>
                    <a:pt x="7264" y="19963"/>
                  </a:cubicBezTo>
                  <a:cubicBezTo>
                    <a:pt x="7284" y="19924"/>
                    <a:pt x="7302" y="19885"/>
                    <a:pt x="7319" y="19850"/>
                  </a:cubicBezTo>
                  <a:cubicBezTo>
                    <a:pt x="7338" y="19815"/>
                    <a:pt x="7349" y="19777"/>
                    <a:pt x="7365" y="19745"/>
                  </a:cubicBezTo>
                  <a:cubicBezTo>
                    <a:pt x="7372" y="19729"/>
                    <a:pt x="7378" y="19714"/>
                    <a:pt x="7385" y="19699"/>
                  </a:cubicBezTo>
                  <a:cubicBezTo>
                    <a:pt x="7389" y="19682"/>
                    <a:pt x="7396" y="19667"/>
                    <a:pt x="7401" y="19652"/>
                  </a:cubicBezTo>
                  <a:cubicBezTo>
                    <a:pt x="7412" y="19623"/>
                    <a:pt x="7421" y="19596"/>
                    <a:pt x="7429" y="19572"/>
                  </a:cubicBezTo>
                  <a:cubicBezTo>
                    <a:pt x="7435" y="19553"/>
                    <a:pt x="7440" y="19538"/>
                    <a:pt x="7445" y="19522"/>
                  </a:cubicBezTo>
                  <a:close/>
                  <a:moveTo>
                    <a:pt x="5113" y="20661"/>
                  </a:moveTo>
                  <a:lnTo>
                    <a:pt x="5379" y="20874"/>
                  </a:lnTo>
                  <a:lnTo>
                    <a:pt x="5353" y="20975"/>
                  </a:lnTo>
                  <a:lnTo>
                    <a:pt x="5114" y="20756"/>
                  </a:lnTo>
                  <a:cubicBezTo>
                    <a:pt x="5116" y="20724"/>
                    <a:pt x="5116" y="20693"/>
                    <a:pt x="5113" y="20661"/>
                  </a:cubicBezTo>
                  <a:close/>
                  <a:moveTo>
                    <a:pt x="6062" y="19374"/>
                  </a:moveTo>
                  <a:cubicBezTo>
                    <a:pt x="6062" y="19392"/>
                    <a:pt x="6062" y="19409"/>
                    <a:pt x="6060" y="19432"/>
                  </a:cubicBezTo>
                  <a:cubicBezTo>
                    <a:pt x="6057" y="19472"/>
                    <a:pt x="6057" y="19521"/>
                    <a:pt x="6050" y="19576"/>
                  </a:cubicBezTo>
                  <a:cubicBezTo>
                    <a:pt x="6046" y="19604"/>
                    <a:pt x="6045" y="19633"/>
                    <a:pt x="6039" y="19664"/>
                  </a:cubicBezTo>
                  <a:cubicBezTo>
                    <a:pt x="6035" y="19697"/>
                    <a:pt x="6030" y="19729"/>
                    <a:pt x="6025" y="19764"/>
                  </a:cubicBezTo>
                  <a:cubicBezTo>
                    <a:pt x="6018" y="19797"/>
                    <a:pt x="6011" y="19832"/>
                    <a:pt x="6005" y="19870"/>
                  </a:cubicBezTo>
                  <a:cubicBezTo>
                    <a:pt x="5997" y="19906"/>
                    <a:pt x="5987" y="19944"/>
                    <a:pt x="5979" y="19983"/>
                  </a:cubicBezTo>
                  <a:cubicBezTo>
                    <a:pt x="5971" y="20020"/>
                    <a:pt x="5959" y="20061"/>
                    <a:pt x="5947" y="20101"/>
                  </a:cubicBezTo>
                  <a:cubicBezTo>
                    <a:pt x="5936" y="20141"/>
                    <a:pt x="5924" y="20181"/>
                    <a:pt x="5911" y="20224"/>
                  </a:cubicBezTo>
                  <a:cubicBezTo>
                    <a:pt x="5897" y="20266"/>
                    <a:pt x="5884" y="20308"/>
                    <a:pt x="5869" y="20349"/>
                  </a:cubicBezTo>
                  <a:cubicBezTo>
                    <a:pt x="5853" y="20392"/>
                    <a:pt x="5838" y="20435"/>
                    <a:pt x="5822" y="20477"/>
                  </a:cubicBezTo>
                  <a:cubicBezTo>
                    <a:pt x="5790" y="20563"/>
                    <a:pt x="5755" y="20650"/>
                    <a:pt x="5717" y="20736"/>
                  </a:cubicBezTo>
                  <a:cubicBezTo>
                    <a:pt x="5658" y="20873"/>
                    <a:pt x="5594" y="21010"/>
                    <a:pt x="5528" y="21138"/>
                  </a:cubicBezTo>
                  <a:lnTo>
                    <a:pt x="5383" y="21005"/>
                  </a:lnTo>
                  <a:cubicBezTo>
                    <a:pt x="5390" y="20980"/>
                    <a:pt x="5396" y="20956"/>
                    <a:pt x="5404" y="20932"/>
                  </a:cubicBezTo>
                  <a:cubicBezTo>
                    <a:pt x="5414" y="20945"/>
                    <a:pt x="5428" y="20956"/>
                    <a:pt x="5446" y="20959"/>
                  </a:cubicBezTo>
                  <a:cubicBezTo>
                    <a:pt x="5451" y="20960"/>
                    <a:pt x="5456" y="20961"/>
                    <a:pt x="5461" y="20961"/>
                  </a:cubicBezTo>
                  <a:cubicBezTo>
                    <a:pt x="5502" y="20961"/>
                    <a:pt x="5540" y="20924"/>
                    <a:pt x="5551" y="20872"/>
                  </a:cubicBezTo>
                  <a:cubicBezTo>
                    <a:pt x="5564" y="20813"/>
                    <a:pt x="5539" y="20759"/>
                    <a:pt x="5493" y="20749"/>
                  </a:cubicBezTo>
                  <a:cubicBezTo>
                    <a:pt x="5488" y="20748"/>
                    <a:pt x="5483" y="20747"/>
                    <a:pt x="5478" y="20747"/>
                  </a:cubicBezTo>
                  <a:cubicBezTo>
                    <a:pt x="5469" y="20747"/>
                    <a:pt x="5460" y="20749"/>
                    <a:pt x="5453" y="20752"/>
                  </a:cubicBezTo>
                  <a:cubicBezTo>
                    <a:pt x="5469" y="20688"/>
                    <a:pt x="5484" y="20622"/>
                    <a:pt x="5498" y="20556"/>
                  </a:cubicBezTo>
                  <a:cubicBezTo>
                    <a:pt x="5514" y="20475"/>
                    <a:pt x="5528" y="20396"/>
                    <a:pt x="5540" y="20320"/>
                  </a:cubicBezTo>
                  <a:cubicBezTo>
                    <a:pt x="5552" y="20242"/>
                    <a:pt x="5560" y="20167"/>
                    <a:pt x="5567" y="20097"/>
                  </a:cubicBezTo>
                  <a:cubicBezTo>
                    <a:pt x="5573" y="20024"/>
                    <a:pt x="5576" y="19957"/>
                    <a:pt x="5579" y="19895"/>
                  </a:cubicBezTo>
                  <a:cubicBezTo>
                    <a:pt x="5579" y="19863"/>
                    <a:pt x="5579" y="19832"/>
                    <a:pt x="5580" y="19804"/>
                  </a:cubicBezTo>
                  <a:cubicBezTo>
                    <a:pt x="5583" y="19777"/>
                    <a:pt x="5583" y="19750"/>
                    <a:pt x="5582" y="19726"/>
                  </a:cubicBezTo>
                  <a:cubicBezTo>
                    <a:pt x="5582" y="19713"/>
                    <a:pt x="5582" y="19701"/>
                    <a:pt x="5580" y="19689"/>
                  </a:cubicBezTo>
                  <a:cubicBezTo>
                    <a:pt x="5580" y="19676"/>
                    <a:pt x="5578" y="19666"/>
                    <a:pt x="5578" y="19654"/>
                  </a:cubicBezTo>
                  <a:cubicBezTo>
                    <a:pt x="5576" y="19632"/>
                    <a:pt x="5575" y="19611"/>
                    <a:pt x="5573" y="19593"/>
                  </a:cubicBezTo>
                  <a:cubicBezTo>
                    <a:pt x="5569" y="19566"/>
                    <a:pt x="5568" y="19544"/>
                    <a:pt x="5565" y="19526"/>
                  </a:cubicBezTo>
                  <a:cubicBezTo>
                    <a:pt x="5736" y="19466"/>
                    <a:pt x="5903" y="19415"/>
                    <a:pt x="6062" y="19374"/>
                  </a:cubicBezTo>
                  <a:close/>
                  <a:moveTo>
                    <a:pt x="6711" y="19272"/>
                  </a:moveTo>
                  <a:lnTo>
                    <a:pt x="6711" y="19272"/>
                  </a:lnTo>
                  <a:cubicBezTo>
                    <a:pt x="6708" y="19294"/>
                    <a:pt x="6704" y="19319"/>
                    <a:pt x="6700" y="19350"/>
                  </a:cubicBezTo>
                  <a:cubicBezTo>
                    <a:pt x="6689" y="19393"/>
                    <a:pt x="6681" y="19448"/>
                    <a:pt x="6664" y="19511"/>
                  </a:cubicBezTo>
                  <a:cubicBezTo>
                    <a:pt x="6649" y="19573"/>
                    <a:pt x="6628" y="19642"/>
                    <a:pt x="6603" y="19715"/>
                  </a:cubicBezTo>
                  <a:cubicBezTo>
                    <a:pt x="6590" y="19753"/>
                    <a:pt x="6577" y="19791"/>
                    <a:pt x="6562" y="19831"/>
                  </a:cubicBezTo>
                  <a:cubicBezTo>
                    <a:pt x="6547" y="19870"/>
                    <a:pt x="6530" y="19911"/>
                    <a:pt x="6514" y="19954"/>
                  </a:cubicBezTo>
                  <a:cubicBezTo>
                    <a:pt x="6495" y="19996"/>
                    <a:pt x="6476" y="20038"/>
                    <a:pt x="6456" y="20082"/>
                  </a:cubicBezTo>
                  <a:cubicBezTo>
                    <a:pt x="6436" y="20124"/>
                    <a:pt x="6414" y="20167"/>
                    <a:pt x="6393" y="20212"/>
                  </a:cubicBezTo>
                  <a:cubicBezTo>
                    <a:pt x="6368" y="20257"/>
                    <a:pt x="6346" y="20300"/>
                    <a:pt x="6321" y="20345"/>
                  </a:cubicBezTo>
                  <a:cubicBezTo>
                    <a:pt x="6297" y="20388"/>
                    <a:pt x="6272" y="20434"/>
                    <a:pt x="6245" y="20480"/>
                  </a:cubicBezTo>
                  <a:cubicBezTo>
                    <a:pt x="6191" y="20568"/>
                    <a:pt x="6136" y="20659"/>
                    <a:pt x="6077" y="20747"/>
                  </a:cubicBezTo>
                  <a:cubicBezTo>
                    <a:pt x="6018" y="20835"/>
                    <a:pt x="5958" y="20921"/>
                    <a:pt x="5896" y="21005"/>
                  </a:cubicBezTo>
                  <a:cubicBezTo>
                    <a:pt x="5865" y="21046"/>
                    <a:pt x="5834" y="21089"/>
                    <a:pt x="5803" y="21129"/>
                  </a:cubicBezTo>
                  <a:cubicBezTo>
                    <a:pt x="5771" y="21170"/>
                    <a:pt x="5741" y="21210"/>
                    <a:pt x="5710" y="21248"/>
                  </a:cubicBezTo>
                  <a:cubicBezTo>
                    <a:pt x="5702" y="21260"/>
                    <a:pt x="5693" y="21270"/>
                    <a:pt x="5684" y="21281"/>
                  </a:cubicBezTo>
                  <a:lnTo>
                    <a:pt x="5556" y="21164"/>
                  </a:lnTo>
                  <a:cubicBezTo>
                    <a:pt x="5627" y="21035"/>
                    <a:pt x="5700" y="20898"/>
                    <a:pt x="5763" y="20760"/>
                  </a:cubicBezTo>
                  <a:cubicBezTo>
                    <a:pt x="5803" y="20674"/>
                    <a:pt x="5841" y="20588"/>
                    <a:pt x="5877" y="20502"/>
                  </a:cubicBezTo>
                  <a:cubicBezTo>
                    <a:pt x="5893" y="20459"/>
                    <a:pt x="5911" y="20418"/>
                    <a:pt x="5927" y="20375"/>
                  </a:cubicBezTo>
                  <a:cubicBezTo>
                    <a:pt x="5943" y="20333"/>
                    <a:pt x="5958" y="20290"/>
                    <a:pt x="5972" y="20250"/>
                  </a:cubicBezTo>
                  <a:cubicBezTo>
                    <a:pt x="5986" y="20207"/>
                    <a:pt x="6002" y="20165"/>
                    <a:pt x="6013" y="20125"/>
                  </a:cubicBezTo>
                  <a:cubicBezTo>
                    <a:pt x="6025" y="20085"/>
                    <a:pt x="6038" y="20044"/>
                    <a:pt x="6048" y="20005"/>
                  </a:cubicBezTo>
                  <a:cubicBezTo>
                    <a:pt x="6058" y="19968"/>
                    <a:pt x="6070" y="19929"/>
                    <a:pt x="6078" y="19891"/>
                  </a:cubicBezTo>
                  <a:cubicBezTo>
                    <a:pt x="6091" y="19848"/>
                    <a:pt x="6099" y="19813"/>
                    <a:pt x="6107" y="19777"/>
                  </a:cubicBezTo>
                  <a:cubicBezTo>
                    <a:pt x="6113" y="19742"/>
                    <a:pt x="6120" y="19709"/>
                    <a:pt x="6125" y="19676"/>
                  </a:cubicBezTo>
                  <a:cubicBezTo>
                    <a:pt x="6132" y="19646"/>
                    <a:pt x="6133" y="19615"/>
                    <a:pt x="6139" y="19586"/>
                  </a:cubicBezTo>
                  <a:cubicBezTo>
                    <a:pt x="6147" y="19529"/>
                    <a:pt x="6151" y="19478"/>
                    <a:pt x="6154" y="19437"/>
                  </a:cubicBezTo>
                  <a:cubicBezTo>
                    <a:pt x="6158" y="19404"/>
                    <a:pt x="6158" y="19374"/>
                    <a:pt x="6158" y="19353"/>
                  </a:cubicBezTo>
                  <a:cubicBezTo>
                    <a:pt x="6167" y="19351"/>
                    <a:pt x="6179" y="19347"/>
                    <a:pt x="6190" y="19345"/>
                  </a:cubicBezTo>
                  <a:cubicBezTo>
                    <a:pt x="6381" y="19303"/>
                    <a:pt x="6556" y="19279"/>
                    <a:pt x="6711" y="19272"/>
                  </a:cubicBezTo>
                  <a:close/>
                  <a:moveTo>
                    <a:pt x="3505" y="21014"/>
                  </a:moveTo>
                  <a:lnTo>
                    <a:pt x="3578" y="21366"/>
                  </a:lnTo>
                  <a:cubicBezTo>
                    <a:pt x="3573" y="21362"/>
                    <a:pt x="3567" y="21359"/>
                    <a:pt x="3565" y="21355"/>
                  </a:cubicBezTo>
                  <a:cubicBezTo>
                    <a:pt x="3535" y="21335"/>
                    <a:pt x="3508" y="21316"/>
                    <a:pt x="3481" y="21299"/>
                  </a:cubicBezTo>
                  <a:cubicBezTo>
                    <a:pt x="3454" y="21280"/>
                    <a:pt x="3428" y="21261"/>
                    <a:pt x="3405" y="21241"/>
                  </a:cubicBezTo>
                  <a:cubicBezTo>
                    <a:pt x="3385" y="21226"/>
                    <a:pt x="3364" y="21210"/>
                    <a:pt x="3346" y="21195"/>
                  </a:cubicBezTo>
                  <a:cubicBezTo>
                    <a:pt x="3398" y="21136"/>
                    <a:pt x="3450" y="21076"/>
                    <a:pt x="3505" y="21014"/>
                  </a:cubicBezTo>
                  <a:close/>
                  <a:moveTo>
                    <a:pt x="6809" y="19271"/>
                  </a:moveTo>
                  <a:cubicBezTo>
                    <a:pt x="7063" y="19272"/>
                    <a:pt x="7255" y="19326"/>
                    <a:pt x="7369" y="19432"/>
                  </a:cubicBezTo>
                  <a:cubicBezTo>
                    <a:pt x="7369" y="19433"/>
                    <a:pt x="7369" y="19433"/>
                    <a:pt x="7368" y="19435"/>
                  </a:cubicBezTo>
                  <a:cubicBezTo>
                    <a:pt x="7361" y="19460"/>
                    <a:pt x="7353" y="19499"/>
                    <a:pt x="7339" y="19546"/>
                  </a:cubicBezTo>
                  <a:cubicBezTo>
                    <a:pt x="7330" y="19569"/>
                    <a:pt x="7323" y="19595"/>
                    <a:pt x="7314" y="19623"/>
                  </a:cubicBezTo>
                  <a:cubicBezTo>
                    <a:pt x="7308" y="19636"/>
                    <a:pt x="7303" y="19652"/>
                    <a:pt x="7299" y="19667"/>
                  </a:cubicBezTo>
                  <a:cubicBezTo>
                    <a:pt x="7294" y="19682"/>
                    <a:pt x="7287" y="19697"/>
                    <a:pt x="7280" y="19714"/>
                  </a:cubicBezTo>
                  <a:cubicBezTo>
                    <a:pt x="7267" y="19746"/>
                    <a:pt x="7255" y="19781"/>
                    <a:pt x="7240" y="19815"/>
                  </a:cubicBezTo>
                  <a:cubicBezTo>
                    <a:pt x="7223" y="19850"/>
                    <a:pt x="7206" y="19887"/>
                    <a:pt x="7189" y="19925"/>
                  </a:cubicBezTo>
                  <a:cubicBezTo>
                    <a:pt x="7169" y="19963"/>
                    <a:pt x="7150" y="20003"/>
                    <a:pt x="7127" y="20043"/>
                  </a:cubicBezTo>
                  <a:cubicBezTo>
                    <a:pt x="7106" y="20083"/>
                    <a:pt x="7080" y="20124"/>
                    <a:pt x="7055" y="20165"/>
                  </a:cubicBezTo>
                  <a:cubicBezTo>
                    <a:pt x="7031" y="20207"/>
                    <a:pt x="7001" y="20247"/>
                    <a:pt x="6973" y="20292"/>
                  </a:cubicBezTo>
                  <a:cubicBezTo>
                    <a:pt x="6945" y="20333"/>
                    <a:pt x="6912" y="20375"/>
                    <a:pt x="6883" y="20419"/>
                  </a:cubicBezTo>
                  <a:cubicBezTo>
                    <a:pt x="6849" y="20461"/>
                    <a:pt x="6817" y="20505"/>
                    <a:pt x="6783" y="20548"/>
                  </a:cubicBezTo>
                  <a:cubicBezTo>
                    <a:pt x="6749" y="20590"/>
                    <a:pt x="6714" y="20634"/>
                    <a:pt x="6676" y="20676"/>
                  </a:cubicBezTo>
                  <a:cubicBezTo>
                    <a:pt x="6602" y="20760"/>
                    <a:pt x="6526" y="20845"/>
                    <a:pt x="6442" y="20925"/>
                  </a:cubicBezTo>
                  <a:lnTo>
                    <a:pt x="6382" y="20986"/>
                  </a:lnTo>
                  <a:lnTo>
                    <a:pt x="6320" y="21045"/>
                  </a:lnTo>
                  <a:cubicBezTo>
                    <a:pt x="6280" y="21085"/>
                    <a:pt x="6237" y="21123"/>
                    <a:pt x="6197" y="21160"/>
                  </a:cubicBezTo>
                  <a:cubicBezTo>
                    <a:pt x="6154" y="21199"/>
                    <a:pt x="6112" y="21234"/>
                    <a:pt x="6070" y="21272"/>
                  </a:cubicBezTo>
                  <a:cubicBezTo>
                    <a:pt x="6035" y="21301"/>
                    <a:pt x="5999" y="21331"/>
                    <a:pt x="5966" y="21359"/>
                  </a:cubicBezTo>
                  <a:cubicBezTo>
                    <a:pt x="5931" y="21386"/>
                    <a:pt x="5894" y="21411"/>
                    <a:pt x="5858" y="21438"/>
                  </a:cubicBezTo>
                  <a:lnTo>
                    <a:pt x="5708" y="21300"/>
                  </a:lnTo>
                  <a:cubicBezTo>
                    <a:pt x="5717" y="21288"/>
                    <a:pt x="5727" y="21279"/>
                    <a:pt x="5736" y="21266"/>
                  </a:cubicBezTo>
                  <a:cubicBezTo>
                    <a:pt x="5768" y="21227"/>
                    <a:pt x="5800" y="21190"/>
                    <a:pt x="5834" y="21150"/>
                  </a:cubicBezTo>
                  <a:cubicBezTo>
                    <a:pt x="5865" y="21109"/>
                    <a:pt x="5898" y="21069"/>
                    <a:pt x="5931" y="21026"/>
                  </a:cubicBezTo>
                  <a:cubicBezTo>
                    <a:pt x="5994" y="20944"/>
                    <a:pt x="6058" y="20858"/>
                    <a:pt x="6120" y="20771"/>
                  </a:cubicBezTo>
                  <a:cubicBezTo>
                    <a:pt x="6182" y="20684"/>
                    <a:pt x="6241" y="20595"/>
                    <a:pt x="6299" y="20508"/>
                  </a:cubicBezTo>
                  <a:cubicBezTo>
                    <a:pt x="6327" y="20465"/>
                    <a:pt x="6352" y="20419"/>
                    <a:pt x="6381" y="20375"/>
                  </a:cubicBezTo>
                  <a:cubicBezTo>
                    <a:pt x="6406" y="20330"/>
                    <a:pt x="6430" y="20286"/>
                    <a:pt x="6456" y="20243"/>
                  </a:cubicBezTo>
                  <a:cubicBezTo>
                    <a:pt x="6480" y="20199"/>
                    <a:pt x="6503" y="20156"/>
                    <a:pt x="6524" y="20112"/>
                  </a:cubicBezTo>
                  <a:cubicBezTo>
                    <a:pt x="6546" y="20069"/>
                    <a:pt x="6567" y="20026"/>
                    <a:pt x="6587" y="19984"/>
                  </a:cubicBezTo>
                  <a:cubicBezTo>
                    <a:pt x="6606" y="19942"/>
                    <a:pt x="6624" y="19901"/>
                    <a:pt x="6641" y="19862"/>
                  </a:cubicBezTo>
                  <a:cubicBezTo>
                    <a:pt x="6656" y="19822"/>
                    <a:pt x="6673" y="19783"/>
                    <a:pt x="6687" y="19744"/>
                  </a:cubicBezTo>
                  <a:cubicBezTo>
                    <a:pt x="6714" y="19668"/>
                    <a:pt x="6736" y="19599"/>
                    <a:pt x="6754" y="19534"/>
                  </a:cubicBezTo>
                  <a:cubicBezTo>
                    <a:pt x="6771" y="19468"/>
                    <a:pt x="6782" y="19412"/>
                    <a:pt x="6791" y="19366"/>
                  </a:cubicBezTo>
                  <a:cubicBezTo>
                    <a:pt x="6801" y="19326"/>
                    <a:pt x="6805" y="19294"/>
                    <a:pt x="6809" y="19271"/>
                  </a:cubicBezTo>
                  <a:close/>
                  <a:moveTo>
                    <a:pt x="3612" y="20903"/>
                  </a:moveTo>
                  <a:lnTo>
                    <a:pt x="3773" y="21489"/>
                  </a:lnTo>
                  <a:lnTo>
                    <a:pt x="3736" y="21469"/>
                  </a:lnTo>
                  <a:cubicBezTo>
                    <a:pt x="3722" y="21460"/>
                    <a:pt x="3707" y="21450"/>
                    <a:pt x="3692" y="21441"/>
                  </a:cubicBezTo>
                  <a:lnTo>
                    <a:pt x="3586" y="20925"/>
                  </a:lnTo>
                  <a:cubicBezTo>
                    <a:pt x="3595" y="20919"/>
                    <a:pt x="3605" y="20911"/>
                    <a:pt x="3612" y="20903"/>
                  </a:cubicBezTo>
                  <a:close/>
                  <a:moveTo>
                    <a:pt x="39483" y="20005"/>
                  </a:moveTo>
                  <a:cubicBezTo>
                    <a:pt x="39070" y="20693"/>
                    <a:pt x="38583" y="21295"/>
                    <a:pt x="38054" y="21822"/>
                  </a:cubicBezTo>
                  <a:lnTo>
                    <a:pt x="16425" y="21822"/>
                  </a:lnTo>
                  <a:lnTo>
                    <a:pt x="16425" y="20005"/>
                  </a:lnTo>
                  <a:close/>
                  <a:moveTo>
                    <a:pt x="3297" y="21254"/>
                  </a:moveTo>
                  <a:cubicBezTo>
                    <a:pt x="3316" y="21272"/>
                    <a:pt x="3338" y="21287"/>
                    <a:pt x="3359" y="21301"/>
                  </a:cubicBezTo>
                  <a:cubicBezTo>
                    <a:pt x="3385" y="21320"/>
                    <a:pt x="3411" y="21339"/>
                    <a:pt x="3440" y="21355"/>
                  </a:cubicBezTo>
                  <a:lnTo>
                    <a:pt x="3526" y="21411"/>
                  </a:lnTo>
                  <a:cubicBezTo>
                    <a:pt x="3547" y="21426"/>
                    <a:pt x="3571" y="21440"/>
                    <a:pt x="3594" y="21453"/>
                  </a:cubicBezTo>
                  <a:lnTo>
                    <a:pt x="3672" y="21824"/>
                  </a:lnTo>
                  <a:cubicBezTo>
                    <a:pt x="3599" y="21805"/>
                    <a:pt x="3528" y="21783"/>
                    <a:pt x="3460" y="21762"/>
                  </a:cubicBezTo>
                  <a:cubicBezTo>
                    <a:pt x="3383" y="21736"/>
                    <a:pt x="3307" y="21711"/>
                    <a:pt x="3237" y="21684"/>
                  </a:cubicBezTo>
                  <a:cubicBezTo>
                    <a:pt x="3164" y="21657"/>
                    <a:pt x="3096" y="21629"/>
                    <a:pt x="3031" y="21601"/>
                  </a:cubicBezTo>
                  <a:cubicBezTo>
                    <a:pt x="3117" y="21481"/>
                    <a:pt x="3205" y="21366"/>
                    <a:pt x="3297" y="21254"/>
                  </a:cubicBezTo>
                  <a:close/>
                  <a:moveTo>
                    <a:pt x="3710" y="21520"/>
                  </a:moveTo>
                  <a:lnTo>
                    <a:pt x="3710" y="21520"/>
                  </a:lnTo>
                  <a:cubicBezTo>
                    <a:pt x="3736" y="21535"/>
                    <a:pt x="3766" y="21550"/>
                    <a:pt x="3794" y="21563"/>
                  </a:cubicBezTo>
                  <a:lnTo>
                    <a:pt x="3880" y="21876"/>
                  </a:lnTo>
                  <a:cubicBezTo>
                    <a:pt x="3860" y="21871"/>
                    <a:pt x="3840" y="21868"/>
                    <a:pt x="3820" y="21863"/>
                  </a:cubicBezTo>
                  <a:cubicBezTo>
                    <a:pt x="3808" y="21852"/>
                    <a:pt x="3793" y="21844"/>
                    <a:pt x="3775" y="21839"/>
                  </a:cubicBezTo>
                  <a:lnTo>
                    <a:pt x="3710" y="21520"/>
                  </a:lnTo>
                  <a:close/>
                  <a:moveTo>
                    <a:pt x="5643" y="21374"/>
                  </a:moveTo>
                  <a:lnTo>
                    <a:pt x="5776" y="21495"/>
                  </a:lnTo>
                  <a:cubicBezTo>
                    <a:pt x="5573" y="21637"/>
                    <a:pt x="5357" y="21782"/>
                    <a:pt x="5126" y="21926"/>
                  </a:cubicBezTo>
                  <a:cubicBezTo>
                    <a:pt x="5185" y="21868"/>
                    <a:pt x="5265" y="21786"/>
                    <a:pt x="5355" y="21689"/>
                  </a:cubicBezTo>
                  <a:lnTo>
                    <a:pt x="5373" y="21671"/>
                  </a:lnTo>
                  <a:cubicBezTo>
                    <a:pt x="5428" y="21614"/>
                    <a:pt x="5488" y="21550"/>
                    <a:pt x="5548" y="21481"/>
                  </a:cubicBezTo>
                  <a:cubicBezTo>
                    <a:pt x="5580" y="21446"/>
                    <a:pt x="5610" y="21411"/>
                    <a:pt x="5643" y="21374"/>
                  </a:cubicBezTo>
                  <a:close/>
                  <a:moveTo>
                    <a:pt x="5357" y="21112"/>
                  </a:moveTo>
                  <a:lnTo>
                    <a:pt x="5486" y="21230"/>
                  </a:lnTo>
                  <a:cubicBezTo>
                    <a:pt x="5420" y="21355"/>
                    <a:pt x="5353" y="21473"/>
                    <a:pt x="5293" y="21575"/>
                  </a:cubicBezTo>
                  <a:cubicBezTo>
                    <a:pt x="5183" y="21757"/>
                    <a:pt x="5090" y="21895"/>
                    <a:pt x="5036" y="21971"/>
                  </a:cubicBezTo>
                  <a:cubicBezTo>
                    <a:pt x="5063" y="21908"/>
                    <a:pt x="5106" y="21805"/>
                    <a:pt x="5157" y="21673"/>
                  </a:cubicBezTo>
                  <a:cubicBezTo>
                    <a:pt x="5159" y="21669"/>
                    <a:pt x="5159" y="21668"/>
                    <a:pt x="5160" y="21664"/>
                  </a:cubicBezTo>
                  <a:cubicBezTo>
                    <a:pt x="5223" y="21510"/>
                    <a:pt x="5293" y="21319"/>
                    <a:pt x="5357" y="21112"/>
                  </a:cubicBezTo>
                  <a:close/>
                  <a:moveTo>
                    <a:pt x="5508" y="21252"/>
                  </a:moveTo>
                  <a:lnTo>
                    <a:pt x="5622" y="21356"/>
                  </a:lnTo>
                  <a:cubicBezTo>
                    <a:pt x="5590" y="21395"/>
                    <a:pt x="5560" y="21433"/>
                    <a:pt x="5529" y="21468"/>
                  </a:cubicBezTo>
                  <a:cubicBezTo>
                    <a:pt x="5496" y="21508"/>
                    <a:pt x="5462" y="21547"/>
                    <a:pt x="5431" y="21582"/>
                  </a:cubicBezTo>
                  <a:cubicBezTo>
                    <a:pt x="5273" y="21758"/>
                    <a:pt x="5140" y="21891"/>
                    <a:pt x="5062" y="21966"/>
                  </a:cubicBezTo>
                  <a:cubicBezTo>
                    <a:pt x="5058" y="21967"/>
                    <a:pt x="5056" y="21970"/>
                    <a:pt x="5052" y="21971"/>
                  </a:cubicBezTo>
                  <a:cubicBezTo>
                    <a:pt x="5099" y="21906"/>
                    <a:pt x="5169" y="21804"/>
                    <a:pt x="5251" y="21673"/>
                  </a:cubicBezTo>
                  <a:lnTo>
                    <a:pt x="5261" y="21657"/>
                  </a:lnTo>
                  <a:cubicBezTo>
                    <a:pt x="5337" y="21540"/>
                    <a:pt x="5422" y="21402"/>
                    <a:pt x="5508" y="21252"/>
                  </a:cubicBezTo>
                  <a:close/>
                  <a:moveTo>
                    <a:pt x="5114" y="20892"/>
                  </a:moveTo>
                  <a:lnTo>
                    <a:pt x="5325" y="21085"/>
                  </a:lnTo>
                  <a:cubicBezTo>
                    <a:pt x="5309" y="21144"/>
                    <a:pt x="5293" y="21203"/>
                    <a:pt x="5275" y="21258"/>
                  </a:cubicBezTo>
                  <a:cubicBezTo>
                    <a:pt x="5239" y="21381"/>
                    <a:pt x="5203" y="21496"/>
                    <a:pt x="5165" y="21598"/>
                  </a:cubicBezTo>
                  <a:cubicBezTo>
                    <a:pt x="5099" y="21775"/>
                    <a:pt x="5043" y="21910"/>
                    <a:pt x="5011" y="21981"/>
                  </a:cubicBezTo>
                  <a:cubicBezTo>
                    <a:pt x="5024" y="21919"/>
                    <a:pt x="5039" y="21816"/>
                    <a:pt x="5055" y="21681"/>
                  </a:cubicBezTo>
                  <a:cubicBezTo>
                    <a:pt x="5062" y="21628"/>
                    <a:pt x="5070" y="21569"/>
                    <a:pt x="5077" y="21507"/>
                  </a:cubicBezTo>
                  <a:lnTo>
                    <a:pt x="5086" y="21411"/>
                  </a:lnTo>
                  <a:cubicBezTo>
                    <a:pt x="5090" y="21378"/>
                    <a:pt x="5091" y="21344"/>
                    <a:pt x="5095" y="21311"/>
                  </a:cubicBezTo>
                  <a:cubicBezTo>
                    <a:pt x="5102" y="21241"/>
                    <a:pt x="5105" y="21171"/>
                    <a:pt x="5108" y="21099"/>
                  </a:cubicBezTo>
                  <a:cubicBezTo>
                    <a:pt x="5112" y="21030"/>
                    <a:pt x="5113" y="20960"/>
                    <a:pt x="5114" y="20892"/>
                  </a:cubicBezTo>
                  <a:close/>
                  <a:moveTo>
                    <a:pt x="4605" y="20423"/>
                  </a:moveTo>
                  <a:lnTo>
                    <a:pt x="5066" y="20846"/>
                  </a:lnTo>
                  <a:cubicBezTo>
                    <a:pt x="5066" y="20858"/>
                    <a:pt x="5069" y="20870"/>
                    <a:pt x="5069" y="20880"/>
                  </a:cubicBezTo>
                  <a:cubicBezTo>
                    <a:pt x="5069" y="20952"/>
                    <a:pt x="5071" y="21026"/>
                    <a:pt x="5070" y="21097"/>
                  </a:cubicBezTo>
                  <a:cubicBezTo>
                    <a:pt x="5069" y="21168"/>
                    <a:pt x="5069" y="21240"/>
                    <a:pt x="5065" y="21307"/>
                  </a:cubicBezTo>
                  <a:lnTo>
                    <a:pt x="5059" y="21407"/>
                  </a:lnTo>
                  <a:cubicBezTo>
                    <a:pt x="5058" y="21441"/>
                    <a:pt x="5055" y="21473"/>
                    <a:pt x="5052" y="21503"/>
                  </a:cubicBezTo>
                  <a:cubicBezTo>
                    <a:pt x="5050" y="21551"/>
                    <a:pt x="5046" y="21597"/>
                    <a:pt x="5042" y="21641"/>
                  </a:cubicBezTo>
                  <a:cubicBezTo>
                    <a:pt x="5026" y="21802"/>
                    <a:pt x="5008" y="21924"/>
                    <a:pt x="4996" y="21988"/>
                  </a:cubicBezTo>
                  <a:cubicBezTo>
                    <a:pt x="4988" y="21931"/>
                    <a:pt x="4975" y="21830"/>
                    <a:pt x="4949" y="21699"/>
                  </a:cubicBezTo>
                  <a:cubicBezTo>
                    <a:pt x="4941" y="21652"/>
                    <a:pt x="4934" y="21601"/>
                    <a:pt x="4922" y="21547"/>
                  </a:cubicBezTo>
                  <a:cubicBezTo>
                    <a:pt x="4911" y="21489"/>
                    <a:pt x="4901" y="21429"/>
                    <a:pt x="4887" y="21367"/>
                  </a:cubicBezTo>
                  <a:cubicBezTo>
                    <a:pt x="4875" y="21305"/>
                    <a:pt x="4858" y="21241"/>
                    <a:pt x="4844" y="21175"/>
                  </a:cubicBezTo>
                  <a:cubicBezTo>
                    <a:pt x="4828" y="21112"/>
                    <a:pt x="4811" y="21045"/>
                    <a:pt x="4795" y="20980"/>
                  </a:cubicBezTo>
                  <a:cubicBezTo>
                    <a:pt x="4774" y="20916"/>
                    <a:pt x="4757" y="20850"/>
                    <a:pt x="4737" y="20788"/>
                  </a:cubicBezTo>
                  <a:cubicBezTo>
                    <a:pt x="4715" y="20724"/>
                    <a:pt x="4697" y="20662"/>
                    <a:pt x="4674" y="20602"/>
                  </a:cubicBezTo>
                  <a:cubicBezTo>
                    <a:pt x="4650" y="20543"/>
                    <a:pt x="4632" y="20484"/>
                    <a:pt x="4608" y="20430"/>
                  </a:cubicBezTo>
                  <a:cubicBezTo>
                    <a:pt x="4607" y="20427"/>
                    <a:pt x="4607" y="20426"/>
                    <a:pt x="4605" y="20423"/>
                  </a:cubicBezTo>
                  <a:close/>
                  <a:moveTo>
                    <a:pt x="4386" y="20223"/>
                  </a:moveTo>
                  <a:lnTo>
                    <a:pt x="4452" y="20281"/>
                  </a:lnTo>
                  <a:cubicBezTo>
                    <a:pt x="4458" y="20292"/>
                    <a:pt x="4464" y="20304"/>
                    <a:pt x="4471" y="20314"/>
                  </a:cubicBezTo>
                  <a:cubicBezTo>
                    <a:pt x="4482" y="20337"/>
                    <a:pt x="4494" y="20360"/>
                    <a:pt x="4506" y="20386"/>
                  </a:cubicBezTo>
                  <a:lnTo>
                    <a:pt x="4541" y="20461"/>
                  </a:lnTo>
                  <a:cubicBezTo>
                    <a:pt x="4566" y="20513"/>
                    <a:pt x="4588" y="20568"/>
                    <a:pt x="4613" y="20627"/>
                  </a:cubicBezTo>
                  <a:cubicBezTo>
                    <a:pt x="4639" y="20684"/>
                    <a:pt x="4660" y="20747"/>
                    <a:pt x="4683" y="20809"/>
                  </a:cubicBezTo>
                  <a:cubicBezTo>
                    <a:pt x="4707" y="20870"/>
                    <a:pt x="4727" y="20935"/>
                    <a:pt x="4749" y="20998"/>
                  </a:cubicBezTo>
                  <a:cubicBezTo>
                    <a:pt x="4769" y="21061"/>
                    <a:pt x="4789" y="21125"/>
                    <a:pt x="4808" y="21189"/>
                  </a:cubicBezTo>
                  <a:cubicBezTo>
                    <a:pt x="4824" y="21253"/>
                    <a:pt x="4844" y="21315"/>
                    <a:pt x="4858" y="21378"/>
                  </a:cubicBezTo>
                  <a:cubicBezTo>
                    <a:pt x="4874" y="21438"/>
                    <a:pt x="4889" y="21499"/>
                    <a:pt x="4902" y="21554"/>
                  </a:cubicBezTo>
                  <a:cubicBezTo>
                    <a:pt x="4911" y="21597"/>
                    <a:pt x="4921" y="21640"/>
                    <a:pt x="4929" y="21680"/>
                  </a:cubicBezTo>
                  <a:cubicBezTo>
                    <a:pt x="4957" y="21836"/>
                    <a:pt x="4975" y="21954"/>
                    <a:pt x="4983" y="22010"/>
                  </a:cubicBezTo>
                  <a:lnTo>
                    <a:pt x="4082" y="20467"/>
                  </a:lnTo>
                  <a:cubicBezTo>
                    <a:pt x="4180" y="20381"/>
                    <a:pt x="4280" y="20301"/>
                    <a:pt x="4386" y="20223"/>
                  </a:cubicBezTo>
                  <a:close/>
                  <a:moveTo>
                    <a:pt x="4012" y="20521"/>
                  </a:moveTo>
                  <a:lnTo>
                    <a:pt x="4968" y="22016"/>
                  </a:lnTo>
                  <a:cubicBezTo>
                    <a:pt x="4922" y="21985"/>
                    <a:pt x="4827" y="21916"/>
                    <a:pt x="4701" y="21818"/>
                  </a:cubicBezTo>
                  <a:cubicBezTo>
                    <a:pt x="4668" y="21794"/>
                    <a:pt x="4635" y="21767"/>
                    <a:pt x="4600" y="21736"/>
                  </a:cubicBezTo>
                  <a:cubicBezTo>
                    <a:pt x="4554" y="21700"/>
                    <a:pt x="4509" y="21660"/>
                    <a:pt x="4462" y="21617"/>
                  </a:cubicBezTo>
                  <a:cubicBezTo>
                    <a:pt x="4413" y="21577"/>
                    <a:pt x="4368" y="21532"/>
                    <a:pt x="4318" y="21487"/>
                  </a:cubicBezTo>
                  <a:cubicBezTo>
                    <a:pt x="4268" y="21441"/>
                    <a:pt x="4221" y="21394"/>
                    <a:pt x="4173" y="21347"/>
                  </a:cubicBezTo>
                  <a:cubicBezTo>
                    <a:pt x="4126" y="21299"/>
                    <a:pt x="4079" y="21252"/>
                    <a:pt x="4033" y="21203"/>
                  </a:cubicBezTo>
                  <a:cubicBezTo>
                    <a:pt x="3990" y="21154"/>
                    <a:pt x="3945" y="21107"/>
                    <a:pt x="3904" y="21058"/>
                  </a:cubicBezTo>
                  <a:cubicBezTo>
                    <a:pt x="3864" y="21010"/>
                    <a:pt x="3824" y="20964"/>
                    <a:pt x="3790" y="20919"/>
                  </a:cubicBezTo>
                  <a:cubicBezTo>
                    <a:pt x="3774" y="20896"/>
                    <a:pt x="3757" y="20874"/>
                    <a:pt x="3740" y="20851"/>
                  </a:cubicBezTo>
                  <a:cubicBezTo>
                    <a:pt x="3728" y="20837"/>
                    <a:pt x="3716" y="20822"/>
                    <a:pt x="3707" y="20804"/>
                  </a:cubicBezTo>
                  <a:cubicBezTo>
                    <a:pt x="3805" y="20708"/>
                    <a:pt x="3906" y="20614"/>
                    <a:pt x="4012" y="20521"/>
                  </a:cubicBezTo>
                  <a:close/>
                  <a:moveTo>
                    <a:pt x="3728" y="20959"/>
                  </a:moveTo>
                  <a:cubicBezTo>
                    <a:pt x="3730" y="20962"/>
                    <a:pt x="3732" y="20963"/>
                    <a:pt x="3734" y="20966"/>
                  </a:cubicBezTo>
                  <a:cubicBezTo>
                    <a:pt x="3770" y="21011"/>
                    <a:pt x="3814" y="21054"/>
                    <a:pt x="3856" y="21104"/>
                  </a:cubicBezTo>
                  <a:cubicBezTo>
                    <a:pt x="3898" y="21151"/>
                    <a:pt x="3947" y="21197"/>
                    <a:pt x="3992" y="21245"/>
                  </a:cubicBezTo>
                  <a:cubicBezTo>
                    <a:pt x="4039" y="21292"/>
                    <a:pt x="4090" y="21338"/>
                    <a:pt x="4138" y="21383"/>
                  </a:cubicBezTo>
                  <a:cubicBezTo>
                    <a:pt x="4189" y="21429"/>
                    <a:pt x="4239" y="21475"/>
                    <a:pt x="4290" y="21518"/>
                  </a:cubicBezTo>
                  <a:cubicBezTo>
                    <a:pt x="4341" y="21561"/>
                    <a:pt x="4390" y="21604"/>
                    <a:pt x="4440" y="21642"/>
                  </a:cubicBezTo>
                  <a:cubicBezTo>
                    <a:pt x="4488" y="21683"/>
                    <a:pt x="4538" y="21719"/>
                    <a:pt x="4585" y="21755"/>
                  </a:cubicBezTo>
                  <a:cubicBezTo>
                    <a:pt x="4628" y="21789"/>
                    <a:pt x="4670" y="21818"/>
                    <a:pt x="4709" y="21849"/>
                  </a:cubicBezTo>
                  <a:cubicBezTo>
                    <a:pt x="4815" y="21930"/>
                    <a:pt x="4897" y="21988"/>
                    <a:pt x="4945" y="22021"/>
                  </a:cubicBezTo>
                  <a:cubicBezTo>
                    <a:pt x="4883" y="22000"/>
                    <a:pt x="4766" y="21962"/>
                    <a:pt x="4616" y="21904"/>
                  </a:cubicBezTo>
                  <a:cubicBezTo>
                    <a:pt x="4576" y="21887"/>
                    <a:pt x="4533" y="21871"/>
                    <a:pt x="4488" y="21851"/>
                  </a:cubicBezTo>
                  <a:cubicBezTo>
                    <a:pt x="4460" y="21839"/>
                    <a:pt x="4431" y="21825"/>
                    <a:pt x="4400" y="21812"/>
                  </a:cubicBezTo>
                  <a:cubicBezTo>
                    <a:pt x="4370" y="21798"/>
                    <a:pt x="4339" y="21783"/>
                    <a:pt x="4307" y="21770"/>
                  </a:cubicBezTo>
                  <a:cubicBezTo>
                    <a:pt x="4245" y="21742"/>
                    <a:pt x="4182" y="21710"/>
                    <a:pt x="4118" y="21680"/>
                  </a:cubicBezTo>
                  <a:cubicBezTo>
                    <a:pt x="4055" y="21648"/>
                    <a:pt x="3990" y="21613"/>
                    <a:pt x="3924" y="21579"/>
                  </a:cubicBezTo>
                  <a:cubicBezTo>
                    <a:pt x="3915" y="21574"/>
                    <a:pt x="3904" y="21567"/>
                    <a:pt x="3895" y="21562"/>
                  </a:cubicBezTo>
                  <a:lnTo>
                    <a:pt x="3728" y="20959"/>
                  </a:lnTo>
                  <a:close/>
                  <a:moveTo>
                    <a:pt x="3914" y="21626"/>
                  </a:moveTo>
                  <a:cubicBezTo>
                    <a:pt x="3975" y="21656"/>
                    <a:pt x="4037" y="21687"/>
                    <a:pt x="4102" y="21715"/>
                  </a:cubicBezTo>
                  <a:cubicBezTo>
                    <a:pt x="4166" y="21743"/>
                    <a:pt x="4232" y="21774"/>
                    <a:pt x="4296" y="21798"/>
                  </a:cubicBezTo>
                  <a:cubicBezTo>
                    <a:pt x="4327" y="21812"/>
                    <a:pt x="4360" y="21824"/>
                    <a:pt x="4390" y="21837"/>
                  </a:cubicBezTo>
                  <a:lnTo>
                    <a:pt x="4480" y="21872"/>
                  </a:lnTo>
                  <a:cubicBezTo>
                    <a:pt x="4539" y="21896"/>
                    <a:pt x="4595" y="21915"/>
                    <a:pt x="4646" y="21933"/>
                  </a:cubicBezTo>
                  <a:cubicBezTo>
                    <a:pt x="4770" y="21980"/>
                    <a:pt x="4871" y="22013"/>
                    <a:pt x="4930" y="22032"/>
                  </a:cubicBezTo>
                  <a:cubicBezTo>
                    <a:pt x="4851" y="22027"/>
                    <a:pt x="4706" y="22017"/>
                    <a:pt x="4519" y="21993"/>
                  </a:cubicBezTo>
                  <a:cubicBezTo>
                    <a:pt x="4412" y="21978"/>
                    <a:pt x="4292" y="21959"/>
                    <a:pt x="4165" y="21937"/>
                  </a:cubicBezTo>
                  <a:cubicBezTo>
                    <a:pt x="4108" y="21924"/>
                    <a:pt x="4048" y="21912"/>
                    <a:pt x="3989" y="21902"/>
                  </a:cubicBezTo>
                  <a:lnTo>
                    <a:pt x="3914" y="21626"/>
                  </a:lnTo>
                  <a:close/>
                  <a:moveTo>
                    <a:pt x="2987" y="21664"/>
                  </a:moveTo>
                  <a:cubicBezTo>
                    <a:pt x="2991" y="21665"/>
                    <a:pt x="2997" y="21669"/>
                    <a:pt x="3002" y="21671"/>
                  </a:cubicBezTo>
                  <a:cubicBezTo>
                    <a:pt x="3069" y="21696"/>
                    <a:pt x="3139" y="21723"/>
                    <a:pt x="3213" y="21747"/>
                  </a:cubicBezTo>
                  <a:cubicBezTo>
                    <a:pt x="3287" y="21771"/>
                    <a:pt x="3364" y="21796"/>
                    <a:pt x="3444" y="21817"/>
                  </a:cubicBezTo>
                  <a:cubicBezTo>
                    <a:pt x="3512" y="21836"/>
                    <a:pt x="3581" y="21852"/>
                    <a:pt x="3649" y="21869"/>
                  </a:cubicBezTo>
                  <a:cubicBezTo>
                    <a:pt x="3645" y="21876"/>
                    <a:pt x="3641" y="21884"/>
                    <a:pt x="3640" y="21892"/>
                  </a:cubicBezTo>
                  <a:cubicBezTo>
                    <a:pt x="3629" y="21938"/>
                    <a:pt x="3668" y="21985"/>
                    <a:pt x="3727" y="21998"/>
                  </a:cubicBezTo>
                  <a:cubicBezTo>
                    <a:pt x="3737" y="22001"/>
                    <a:pt x="3748" y="22002"/>
                    <a:pt x="3757" y="22002"/>
                  </a:cubicBezTo>
                  <a:cubicBezTo>
                    <a:pt x="3804" y="22002"/>
                    <a:pt x="3841" y="21977"/>
                    <a:pt x="3849" y="21939"/>
                  </a:cubicBezTo>
                  <a:cubicBezTo>
                    <a:pt x="3851" y="21931"/>
                    <a:pt x="3851" y="21920"/>
                    <a:pt x="3849" y="21912"/>
                  </a:cubicBezTo>
                  <a:lnTo>
                    <a:pt x="3849" y="21912"/>
                  </a:lnTo>
                  <a:cubicBezTo>
                    <a:pt x="3863" y="21916"/>
                    <a:pt x="3877" y="21918"/>
                    <a:pt x="3891" y="21920"/>
                  </a:cubicBezTo>
                  <a:lnTo>
                    <a:pt x="3943" y="22110"/>
                  </a:lnTo>
                  <a:cubicBezTo>
                    <a:pt x="3800" y="22110"/>
                    <a:pt x="3649" y="22104"/>
                    <a:pt x="3500" y="22094"/>
                  </a:cubicBezTo>
                  <a:cubicBezTo>
                    <a:pt x="3406" y="22090"/>
                    <a:pt x="3313" y="22079"/>
                    <a:pt x="3223" y="22069"/>
                  </a:cubicBezTo>
                  <a:cubicBezTo>
                    <a:pt x="3178" y="22064"/>
                    <a:pt x="3132" y="22057"/>
                    <a:pt x="3088" y="22052"/>
                  </a:cubicBezTo>
                  <a:cubicBezTo>
                    <a:pt x="3044" y="22045"/>
                    <a:pt x="2998" y="22039"/>
                    <a:pt x="2956" y="22032"/>
                  </a:cubicBezTo>
                  <a:cubicBezTo>
                    <a:pt x="2913" y="22024"/>
                    <a:pt x="2870" y="22017"/>
                    <a:pt x="2830" y="22009"/>
                  </a:cubicBezTo>
                  <a:cubicBezTo>
                    <a:pt x="2813" y="22004"/>
                    <a:pt x="2792" y="22000"/>
                    <a:pt x="2774" y="21997"/>
                  </a:cubicBezTo>
                  <a:cubicBezTo>
                    <a:pt x="2809" y="21934"/>
                    <a:pt x="2849" y="21869"/>
                    <a:pt x="2893" y="21802"/>
                  </a:cubicBezTo>
                  <a:cubicBezTo>
                    <a:pt x="2923" y="21755"/>
                    <a:pt x="2955" y="21710"/>
                    <a:pt x="2987" y="21664"/>
                  </a:cubicBezTo>
                  <a:close/>
                  <a:moveTo>
                    <a:pt x="4001" y="21942"/>
                  </a:moveTo>
                  <a:lnTo>
                    <a:pt x="4001" y="21942"/>
                  </a:lnTo>
                  <a:cubicBezTo>
                    <a:pt x="4213" y="21978"/>
                    <a:pt x="4417" y="22004"/>
                    <a:pt x="4581" y="22018"/>
                  </a:cubicBezTo>
                  <a:lnTo>
                    <a:pt x="4592" y="22018"/>
                  </a:lnTo>
                  <a:cubicBezTo>
                    <a:pt x="4730" y="22033"/>
                    <a:pt x="4843" y="22043"/>
                    <a:pt x="4911" y="22047"/>
                  </a:cubicBezTo>
                  <a:cubicBezTo>
                    <a:pt x="4821" y="22059"/>
                    <a:pt x="4655" y="22079"/>
                    <a:pt x="4444" y="22096"/>
                  </a:cubicBezTo>
                  <a:cubicBezTo>
                    <a:pt x="4323" y="22103"/>
                    <a:pt x="4189" y="22107"/>
                    <a:pt x="4048" y="22110"/>
                  </a:cubicBezTo>
                  <a:lnTo>
                    <a:pt x="4001" y="21942"/>
                  </a:lnTo>
                  <a:close/>
                  <a:moveTo>
                    <a:pt x="4903" y="22064"/>
                  </a:moveTo>
                  <a:cubicBezTo>
                    <a:pt x="4901" y="22065"/>
                    <a:pt x="4898" y="22067"/>
                    <a:pt x="4895" y="22069"/>
                  </a:cubicBezTo>
                  <a:cubicBezTo>
                    <a:pt x="4793" y="22104"/>
                    <a:pt x="4615" y="22161"/>
                    <a:pt x="4386" y="22221"/>
                  </a:cubicBezTo>
                  <a:cubicBezTo>
                    <a:pt x="4338" y="22233"/>
                    <a:pt x="4290" y="22247"/>
                    <a:pt x="4237" y="22259"/>
                  </a:cubicBezTo>
                  <a:cubicBezTo>
                    <a:pt x="4192" y="22268"/>
                    <a:pt x="4145" y="22280"/>
                    <a:pt x="4096" y="22291"/>
                  </a:cubicBezTo>
                  <a:lnTo>
                    <a:pt x="4055" y="22139"/>
                  </a:lnTo>
                  <a:cubicBezTo>
                    <a:pt x="4229" y="22131"/>
                    <a:pt x="4390" y="22119"/>
                    <a:pt x="4529" y="22104"/>
                  </a:cubicBezTo>
                  <a:cubicBezTo>
                    <a:pt x="4535" y="22104"/>
                    <a:pt x="4541" y="22103"/>
                    <a:pt x="4548" y="22103"/>
                  </a:cubicBezTo>
                  <a:cubicBezTo>
                    <a:pt x="4702" y="22090"/>
                    <a:pt x="4824" y="22074"/>
                    <a:pt x="4903" y="22064"/>
                  </a:cubicBezTo>
                  <a:close/>
                  <a:moveTo>
                    <a:pt x="2739" y="22060"/>
                  </a:moveTo>
                  <a:cubicBezTo>
                    <a:pt x="2763" y="22067"/>
                    <a:pt x="2790" y="22072"/>
                    <a:pt x="2817" y="22078"/>
                  </a:cubicBezTo>
                  <a:cubicBezTo>
                    <a:pt x="2860" y="22084"/>
                    <a:pt x="2903" y="22091"/>
                    <a:pt x="2947" y="22098"/>
                  </a:cubicBezTo>
                  <a:cubicBezTo>
                    <a:pt x="2990" y="22103"/>
                    <a:pt x="3035" y="22110"/>
                    <a:pt x="3081" y="22114"/>
                  </a:cubicBezTo>
                  <a:cubicBezTo>
                    <a:pt x="3125" y="22119"/>
                    <a:pt x="3171" y="22123"/>
                    <a:pt x="3218" y="22127"/>
                  </a:cubicBezTo>
                  <a:cubicBezTo>
                    <a:pt x="3311" y="22134"/>
                    <a:pt x="3405" y="22141"/>
                    <a:pt x="3499" y="22145"/>
                  </a:cubicBezTo>
                  <a:cubicBezTo>
                    <a:pt x="3576" y="22147"/>
                    <a:pt x="3653" y="22149"/>
                    <a:pt x="3729" y="22149"/>
                  </a:cubicBezTo>
                  <a:cubicBezTo>
                    <a:pt x="3805" y="22149"/>
                    <a:pt x="3880" y="22147"/>
                    <a:pt x="3954" y="22145"/>
                  </a:cubicBezTo>
                  <a:lnTo>
                    <a:pt x="3998" y="22311"/>
                  </a:lnTo>
                  <a:cubicBezTo>
                    <a:pt x="3985" y="22314"/>
                    <a:pt x="3970" y="22315"/>
                    <a:pt x="3957" y="22319"/>
                  </a:cubicBezTo>
                  <a:cubicBezTo>
                    <a:pt x="3908" y="22329"/>
                    <a:pt x="3857" y="22338"/>
                    <a:pt x="3809" y="22347"/>
                  </a:cubicBezTo>
                  <a:cubicBezTo>
                    <a:pt x="3759" y="22356"/>
                    <a:pt x="3708" y="22366"/>
                    <a:pt x="3656" y="22373"/>
                  </a:cubicBezTo>
                  <a:cubicBezTo>
                    <a:pt x="3554" y="22389"/>
                    <a:pt x="3448" y="22405"/>
                    <a:pt x="3344" y="22416"/>
                  </a:cubicBezTo>
                  <a:cubicBezTo>
                    <a:pt x="3238" y="22429"/>
                    <a:pt x="3135" y="22439"/>
                    <a:pt x="3030" y="22445"/>
                  </a:cubicBezTo>
                  <a:cubicBezTo>
                    <a:pt x="2978" y="22448"/>
                    <a:pt x="2927" y="22450"/>
                    <a:pt x="2876" y="22452"/>
                  </a:cubicBezTo>
                  <a:cubicBezTo>
                    <a:pt x="2826" y="22452"/>
                    <a:pt x="2775" y="22454"/>
                    <a:pt x="2725" y="22454"/>
                  </a:cubicBezTo>
                  <a:cubicBezTo>
                    <a:pt x="2676" y="22452"/>
                    <a:pt x="2627" y="22452"/>
                    <a:pt x="2579" y="22450"/>
                  </a:cubicBezTo>
                  <a:lnTo>
                    <a:pt x="2574" y="22450"/>
                  </a:lnTo>
                  <a:cubicBezTo>
                    <a:pt x="2608" y="22333"/>
                    <a:pt x="2662" y="22204"/>
                    <a:pt x="2739" y="22060"/>
                  </a:cubicBezTo>
                  <a:close/>
                  <a:moveTo>
                    <a:pt x="4834" y="22106"/>
                  </a:moveTo>
                  <a:cubicBezTo>
                    <a:pt x="4599" y="22245"/>
                    <a:pt x="4372" y="22374"/>
                    <a:pt x="4153" y="22488"/>
                  </a:cubicBezTo>
                  <a:lnTo>
                    <a:pt x="4104" y="22314"/>
                  </a:lnTo>
                  <a:cubicBezTo>
                    <a:pt x="4151" y="22302"/>
                    <a:pt x="4198" y="22290"/>
                    <a:pt x="4244" y="22279"/>
                  </a:cubicBezTo>
                  <a:cubicBezTo>
                    <a:pt x="4333" y="22255"/>
                    <a:pt x="4415" y="22232"/>
                    <a:pt x="4492" y="22209"/>
                  </a:cubicBezTo>
                  <a:cubicBezTo>
                    <a:pt x="4501" y="22206"/>
                    <a:pt x="4509" y="22205"/>
                    <a:pt x="4518" y="22201"/>
                  </a:cubicBezTo>
                  <a:cubicBezTo>
                    <a:pt x="4643" y="22166"/>
                    <a:pt x="4753" y="22133"/>
                    <a:pt x="4834" y="22106"/>
                  </a:cubicBezTo>
                  <a:close/>
                  <a:moveTo>
                    <a:pt x="4009" y="22341"/>
                  </a:moveTo>
                  <a:lnTo>
                    <a:pt x="4064" y="22538"/>
                  </a:lnTo>
                  <a:cubicBezTo>
                    <a:pt x="4033" y="22554"/>
                    <a:pt x="4004" y="22570"/>
                    <a:pt x="3973" y="22585"/>
                  </a:cubicBezTo>
                  <a:cubicBezTo>
                    <a:pt x="3971" y="22585"/>
                    <a:pt x="3971" y="22588"/>
                    <a:pt x="3970" y="22588"/>
                  </a:cubicBezTo>
                  <a:cubicBezTo>
                    <a:pt x="3922" y="22609"/>
                    <a:pt x="3871" y="22629"/>
                    <a:pt x="3818" y="22651"/>
                  </a:cubicBezTo>
                  <a:cubicBezTo>
                    <a:pt x="3767" y="22671"/>
                    <a:pt x="3716" y="22693"/>
                    <a:pt x="3663" y="22713"/>
                  </a:cubicBezTo>
                  <a:cubicBezTo>
                    <a:pt x="3609" y="22733"/>
                    <a:pt x="3558" y="22753"/>
                    <a:pt x="3503" y="22772"/>
                  </a:cubicBezTo>
                  <a:cubicBezTo>
                    <a:pt x="3476" y="22783"/>
                    <a:pt x="3449" y="22791"/>
                    <a:pt x="3424" y="22800"/>
                  </a:cubicBezTo>
                  <a:lnTo>
                    <a:pt x="3339" y="22824"/>
                  </a:lnTo>
                  <a:cubicBezTo>
                    <a:pt x="3230" y="22859"/>
                    <a:pt x="3119" y="22890"/>
                    <a:pt x="3011" y="22918"/>
                  </a:cubicBezTo>
                  <a:cubicBezTo>
                    <a:pt x="2958" y="22932"/>
                    <a:pt x="2903" y="22944"/>
                    <a:pt x="2849" y="22956"/>
                  </a:cubicBezTo>
                  <a:cubicBezTo>
                    <a:pt x="2795" y="22965"/>
                    <a:pt x="2741" y="22976"/>
                    <a:pt x="2689" y="22985"/>
                  </a:cubicBezTo>
                  <a:cubicBezTo>
                    <a:pt x="2638" y="22993"/>
                    <a:pt x="2586" y="23003"/>
                    <a:pt x="2533" y="23010"/>
                  </a:cubicBezTo>
                  <a:cubicBezTo>
                    <a:pt x="2528" y="23010"/>
                    <a:pt x="2525" y="23011"/>
                    <a:pt x="2521" y="23011"/>
                  </a:cubicBezTo>
                  <a:cubicBezTo>
                    <a:pt x="2504" y="22886"/>
                    <a:pt x="2504" y="22725"/>
                    <a:pt x="2555" y="22523"/>
                  </a:cubicBezTo>
                  <a:lnTo>
                    <a:pt x="2579" y="22523"/>
                  </a:lnTo>
                  <a:cubicBezTo>
                    <a:pt x="2627" y="22523"/>
                    <a:pt x="2676" y="22522"/>
                    <a:pt x="2727" y="22522"/>
                  </a:cubicBezTo>
                  <a:cubicBezTo>
                    <a:pt x="2776" y="22521"/>
                    <a:pt x="2827" y="22517"/>
                    <a:pt x="2880" y="22515"/>
                  </a:cubicBezTo>
                  <a:cubicBezTo>
                    <a:pt x="2931" y="22513"/>
                    <a:pt x="2983" y="22509"/>
                    <a:pt x="3035" y="22503"/>
                  </a:cubicBezTo>
                  <a:cubicBezTo>
                    <a:pt x="3139" y="22494"/>
                    <a:pt x="3245" y="22482"/>
                    <a:pt x="3351" y="22467"/>
                  </a:cubicBezTo>
                  <a:cubicBezTo>
                    <a:pt x="3456" y="22452"/>
                    <a:pt x="3561" y="22433"/>
                    <a:pt x="3664" y="22415"/>
                  </a:cubicBezTo>
                  <a:cubicBezTo>
                    <a:pt x="3716" y="22404"/>
                    <a:pt x="3767" y="22394"/>
                    <a:pt x="3817" y="22385"/>
                  </a:cubicBezTo>
                  <a:cubicBezTo>
                    <a:pt x="3868" y="22373"/>
                    <a:pt x="3916" y="22362"/>
                    <a:pt x="3965" y="22351"/>
                  </a:cubicBezTo>
                  <a:cubicBezTo>
                    <a:pt x="3979" y="22347"/>
                    <a:pt x="3994" y="22345"/>
                    <a:pt x="4009" y="22341"/>
                  </a:cubicBezTo>
                  <a:close/>
                  <a:moveTo>
                    <a:pt x="3399" y="22852"/>
                  </a:moveTo>
                  <a:cubicBezTo>
                    <a:pt x="3085" y="22989"/>
                    <a:pt x="2800" y="23090"/>
                    <a:pt x="2555" y="23152"/>
                  </a:cubicBezTo>
                  <a:cubicBezTo>
                    <a:pt x="2547" y="23129"/>
                    <a:pt x="2540" y="23105"/>
                    <a:pt x="2533" y="23078"/>
                  </a:cubicBezTo>
                  <a:cubicBezTo>
                    <a:pt x="2537" y="23078"/>
                    <a:pt x="2539" y="23078"/>
                    <a:pt x="2541" y="23075"/>
                  </a:cubicBezTo>
                  <a:cubicBezTo>
                    <a:pt x="2594" y="23067"/>
                    <a:pt x="2646" y="23058"/>
                    <a:pt x="2700" y="23048"/>
                  </a:cubicBezTo>
                  <a:lnTo>
                    <a:pt x="2861" y="23014"/>
                  </a:lnTo>
                  <a:cubicBezTo>
                    <a:pt x="2915" y="23000"/>
                    <a:pt x="2970" y="22987"/>
                    <a:pt x="3025" y="22972"/>
                  </a:cubicBezTo>
                  <a:cubicBezTo>
                    <a:pt x="3135" y="22941"/>
                    <a:pt x="3245" y="22907"/>
                    <a:pt x="3354" y="22870"/>
                  </a:cubicBezTo>
                  <a:lnTo>
                    <a:pt x="3399" y="22852"/>
                  </a:lnTo>
                  <a:close/>
                  <a:moveTo>
                    <a:pt x="3411" y="20580"/>
                  </a:moveTo>
                  <a:lnTo>
                    <a:pt x="3417" y="20607"/>
                  </a:lnTo>
                  <a:cubicBezTo>
                    <a:pt x="3387" y="20627"/>
                    <a:pt x="3358" y="20649"/>
                    <a:pt x="3327" y="20673"/>
                  </a:cubicBezTo>
                  <a:cubicBezTo>
                    <a:pt x="3211" y="20760"/>
                    <a:pt x="3082" y="20861"/>
                    <a:pt x="2943" y="20972"/>
                  </a:cubicBezTo>
                  <a:cubicBezTo>
                    <a:pt x="2806" y="21086"/>
                    <a:pt x="2659" y="21213"/>
                    <a:pt x="2512" y="21354"/>
                  </a:cubicBezTo>
                  <a:cubicBezTo>
                    <a:pt x="2364" y="21495"/>
                    <a:pt x="2215" y="21649"/>
                    <a:pt x="2070" y="21818"/>
                  </a:cubicBezTo>
                  <a:cubicBezTo>
                    <a:pt x="1997" y="21903"/>
                    <a:pt x="1929" y="21993"/>
                    <a:pt x="1863" y="22086"/>
                  </a:cubicBezTo>
                  <a:cubicBezTo>
                    <a:pt x="1799" y="22178"/>
                    <a:pt x="1738" y="22278"/>
                    <a:pt x="1686" y="22380"/>
                  </a:cubicBezTo>
                  <a:cubicBezTo>
                    <a:pt x="1633" y="22482"/>
                    <a:pt x="1591" y="22589"/>
                    <a:pt x="1566" y="22701"/>
                  </a:cubicBezTo>
                  <a:cubicBezTo>
                    <a:pt x="1564" y="22714"/>
                    <a:pt x="1561" y="22729"/>
                    <a:pt x="1560" y="22742"/>
                  </a:cubicBezTo>
                  <a:lnTo>
                    <a:pt x="1554" y="22784"/>
                  </a:lnTo>
                  <a:cubicBezTo>
                    <a:pt x="1553" y="22797"/>
                    <a:pt x="1553" y="22812"/>
                    <a:pt x="1553" y="22826"/>
                  </a:cubicBezTo>
                  <a:cubicBezTo>
                    <a:pt x="1553" y="22839"/>
                    <a:pt x="1552" y="22855"/>
                    <a:pt x="1553" y="22869"/>
                  </a:cubicBezTo>
                  <a:lnTo>
                    <a:pt x="1557" y="22910"/>
                  </a:lnTo>
                  <a:cubicBezTo>
                    <a:pt x="1558" y="22924"/>
                    <a:pt x="1561" y="22937"/>
                    <a:pt x="1564" y="22950"/>
                  </a:cubicBezTo>
                  <a:lnTo>
                    <a:pt x="1566" y="22971"/>
                  </a:lnTo>
                  <a:cubicBezTo>
                    <a:pt x="1568" y="22977"/>
                    <a:pt x="1572" y="22983"/>
                    <a:pt x="1573" y="22989"/>
                  </a:cubicBezTo>
                  <a:cubicBezTo>
                    <a:pt x="1578" y="23000"/>
                    <a:pt x="1581" y="23012"/>
                    <a:pt x="1586" y="23026"/>
                  </a:cubicBezTo>
                  <a:lnTo>
                    <a:pt x="1607" y="23066"/>
                  </a:lnTo>
                  <a:lnTo>
                    <a:pt x="1612" y="23077"/>
                  </a:lnTo>
                  <a:lnTo>
                    <a:pt x="1612" y="23078"/>
                  </a:lnTo>
                  <a:lnTo>
                    <a:pt x="1612" y="23079"/>
                  </a:lnTo>
                  <a:lnTo>
                    <a:pt x="1615" y="23083"/>
                  </a:lnTo>
                  <a:cubicBezTo>
                    <a:pt x="1619" y="23087"/>
                    <a:pt x="1621" y="23094"/>
                    <a:pt x="1627" y="23099"/>
                  </a:cubicBezTo>
                  <a:cubicBezTo>
                    <a:pt x="1642" y="23121"/>
                    <a:pt x="1660" y="23140"/>
                    <a:pt x="1682" y="23155"/>
                  </a:cubicBezTo>
                  <a:cubicBezTo>
                    <a:pt x="1702" y="23172"/>
                    <a:pt x="1726" y="23185"/>
                    <a:pt x="1752" y="23198"/>
                  </a:cubicBezTo>
                  <a:cubicBezTo>
                    <a:pt x="1776" y="23208"/>
                    <a:pt x="1801" y="23218"/>
                    <a:pt x="1828" y="23226"/>
                  </a:cubicBezTo>
                  <a:cubicBezTo>
                    <a:pt x="1898" y="23244"/>
                    <a:pt x="1973" y="23250"/>
                    <a:pt x="2048" y="23250"/>
                  </a:cubicBezTo>
                  <a:cubicBezTo>
                    <a:pt x="2088" y="23250"/>
                    <a:pt x="2128" y="23249"/>
                    <a:pt x="2168" y="23246"/>
                  </a:cubicBezTo>
                  <a:cubicBezTo>
                    <a:pt x="2396" y="23224"/>
                    <a:pt x="2621" y="23167"/>
                    <a:pt x="2830" y="23099"/>
                  </a:cubicBezTo>
                  <a:cubicBezTo>
                    <a:pt x="3042" y="23031"/>
                    <a:pt x="3244" y="22953"/>
                    <a:pt x="3432" y="22875"/>
                  </a:cubicBezTo>
                  <a:cubicBezTo>
                    <a:pt x="3620" y="22795"/>
                    <a:pt x="3796" y="22714"/>
                    <a:pt x="3955" y="22636"/>
                  </a:cubicBezTo>
                  <a:cubicBezTo>
                    <a:pt x="4276" y="22480"/>
                    <a:pt x="4539" y="22339"/>
                    <a:pt x="4721" y="22237"/>
                  </a:cubicBezTo>
                  <a:cubicBezTo>
                    <a:pt x="4811" y="22185"/>
                    <a:pt x="4883" y="22146"/>
                    <a:pt x="4932" y="22118"/>
                  </a:cubicBezTo>
                  <a:cubicBezTo>
                    <a:pt x="4981" y="22090"/>
                    <a:pt x="5005" y="22076"/>
                    <a:pt x="5005" y="22076"/>
                  </a:cubicBezTo>
                  <a:lnTo>
                    <a:pt x="5005" y="22076"/>
                  </a:lnTo>
                  <a:cubicBezTo>
                    <a:pt x="5005" y="22076"/>
                    <a:pt x="4981" y="22092"/>
                    <a:pt x="4934" y="22123"/>
                  </a:cubicBezTo>
                  <a:cubicBezTo>
                    <a:pt x="4887" y="22153"/>
                    <a:pt x="4817" y="22197"/>
                    <a:pt x="4729" y="22252"/>
                  </a:cubicBezTo>
                  <a:cubicBezTo>
                    <a:pt x="4640" y="22306"/>
                    <a:pt x="4531" y="22372"/>
                    <a:pt x="4405" y="22443"/>
                  </a:cubicBezTo>
                  <a:cubicBezTo>
                    <a:pt x="4279" y="22515"/>
                    <a:pt x="4135" y="22596"/>
                    <a:pt x="3977" y="22678"/>
                  </a:cubicBezTo>
                  <a:cubicBezTo>
                    <a:pt x="3817" y="22761"/>
                    <a:pt x="3642" y="22848"/>
                    <a:pt x="3454" y="22930"/>
                  </a:cubicBezTo>
                  <a:cubicBezTo>
                    <a:pt x="3266" y="23014"/>
                    <a:pt x="3065" y="23097"/>
                    <a:pt x="2853" y="23167"/>
                  </a:cubicBezTo>
                  <a:cubicBezTo>
                    <a:pt x="2747" y="23193"/>
                    <a:pt x="2638" y="23227"/>
                    <a:pt x="2524" y="23254"/>
                  </a:cubicBezTo>
                  <a:cubicBezTo>
                    <a:pt x="2411" y="23281"/>
                    <a:pt x="2293" y="23305"/>
                    <a:pt x="2175" y="23314"/>
                  </a:cubicBezTo>
                  <a:cubicBezTo>
                    <a:pt x="2130" y="23318"/>
                    <a:pt x="2086" y="23321"/>
                    <a:pt x="2042" y="23321"/>
                  </a:cubicBezTo>
                  <a:cubicBezTo>
                    <a:pt x="2026" y="23321"/>
                    <a:pt x="2010" y="23320"/>
                    <a:pt x="1993" y="23320"/>
                  </a:cubicBezTo>
                  <a:cubicBezTo>
                    <a:pt x="1933" y="23318"/>
                    <a:pt x="1870" y="23309"/>
                    <a:pt x="1808" y="23294"/>
                  </a:cubicBezTo>
                  <a:cubicBezTo>
                    <a:pt x="1779" y="23286"/>
                    <a:pt x="1748" y="23275"/>
                    <a:pt x="1718" y="23262"/>
                  </a:cubicBezTo>
                  <a:cubicBezTo>
                    <a:pt x="1687" y="23249"/>
                    <a:pt x="1659" y="23232"/>
                    <a:pt x="1633" y="23212"/>
                  </a:cubicBezTo>
                  <a:cubicBezTo>
                    <a:pt x="1607" y="23192"/>
                    <a:pt x="1584" y="23168"/>
                    <a:pt x="1564" y="23141"/>
                  </a:cubicBezTo>
                  <a:lnTo>
                    <a:pt x="1548" y="23121"/>
                  </a:lnTo>
                  <a:lnTo>
                    <a:pt x="1545" y="23117"/>
                  </a:lnTo>
                  <a:cubicBezTo>
                    <a:pt x="1544" y="23114"/>
                    <a:pt x="1545" y="23117"/>
                    <a:pt x="1541" y="23112"/>
                  </a:cubicBezTo>
                  <a:lnTo>
                    <a:pt x="1539" y="23110"/>
                  </a:lnTo>
                  <a:lnTo>
                    <a:pt x="1534" y="23099"/>
                  </a:lnTo>
                  <a:lnTo>
                    <a:pt x="1514" y="23059"/>
                  </a:lnTo>
                  <a:cubicBezTo>
                    <a:pt x="1507" y="23044"/>
                    <a:pt x="1503" y="23027"/>
                    <a:pt x="1498" y="23012"/>
                  </a:cubicBezTo>
                  <a:cubicBezTo>
                    <a:pt x="1494" y="23004"/>
                    <a:pt x="1492" y="22996"/>
                    <a:pt x="1490" y="22989"/>
                  </a:cubicBezTo>
                  <a:lnTo>
                    <a:pt x="1484" y="22965"/>
                  </a:lnTo>
                  <a:cubicBezTo>
                    <a:pt x="1480" y="22950"/>
                    <a:pt x="1478" y="22933"/>
                    <a:pt x="1476" y="22918"/>
                  </a:cubicBezTo>
                  <a:lnTo>
                    <a:pt x="1472" y="22871"/>
                  </a:lnTo>
                  <a:cubicBezTo>
                    <a:pt x="1471" y="22856"/>
                    <a:pt x="1472" y="22839"/>
                    <a:pt x="1472" y="22824"/>
                  </a:cubicBezTo>
                  <a:cubicBezTo>
                    <a:pt x="1472" y="22809"/>
                    <a:pt x="1474" y="22792"/>
                    <a:pt x="1476" y="22777"/>
                  </a:cubicBezTo>
                  <a:lnTo>
                    <a:pt x="1483" y="22730"/>
                  </a:lnTo>
                  <a:cubicBezTo>
                    <a:pt x="1484" y="22715"/>
                    <a:pt x="1487" y="22701"/>
                    <a:pt x="1491" y="22685"/>
                  </a:cubicBezTo>
                  <a:cubicBezTo>
                    <a:pt x="1518" y="22564"/>
                    <a:pt x="1565" y="22450"/>
                    <a:pt x="1619" y="22345"/>
                  </a:cubicBezTo>
                  <a:cubicBezTo>
                    <a:pt x="1674" y="22239"/>
                    <a:pt x="1736" y="22138"/>
                    <a:pt x="1805" y="22044"/>
                  </a:cubicBezTo>
                  <a:cubicBezTo>
                    <a:pt x="1874" y="21950"/>
                    <a:pt x="1944" y="21859"/>
                    <a:pt x="2018" y="21774"/>
                  </a:cubicBezTo>
                  <a:cubicBezTo>
                    <a:pt x="2164" y="21602"/>
                    <a:pt x="2320" y="21449"/>
                    <a:pt x="2471" y="21311"/>
                  </a:cubicBezTo>
                  <a:cubicBezTo>
                    <a:pt x="2622" y="21171"/>
                    <a:pt x="2774" y="21046"/>
                    <a:pt x="2915" y="20937"/>
                  </a:cubicBezTo>
                  <a:cubicBezTo>
                    <a:pt x="3056" y="20827"/>
                    <a:pt x="3190" y="20731"/>
                    <a:pt x="3311" y="20649"/>
                  </a:cubicBezTo>
                  <a:cubicBezTo>
                    <a:pt x="3346" y="20626"/>
                    <a:pt x="3379" y="20602"/>
                    <a:pt x="3411" y="20580"/>
                  </a:cubicBezTo>
                  <a:close/>
                  <a:moveTo>
                    <a:pt x="5647" y="22505"/>
                  </a:moveTo>
                  <a:cubicBezTo>
                    <a:pt x="5505" y="22995"/>
                    <a:pt x="5290" y="23423"/>
                    <a:pt x="4976" y="23423"/>
                  </a:cubicBezTo>
                  <a:cubicBezTo>
                    <a:pt x="4807" y="23423"/>
                    <a:pt x="4666" y="23300"/>
                    <a:pt x="4549" y="23106"/>
                  </a:cubicBezTo>
                  <a:cubicBezTo>
                    <a:pt x="4834" y="22985"/>
                    <a:pt x="5112" y="22842"/>
                    <a:pt x="5381" y="22676"/>
                  </a:cubicBezTo>
                  <a:cubicBezTo>
                    <a:pt x="5473" y="22621"/>
                    <a:pt x="5561" y="22564"/>
                    <a:pt x="5647" y="22505"/>
                  </a:cubicBezTo>
                  <a:close/>
                  <a:moveTo>
                    <a:pt x="7539" y="19937"/>
                  </a:moveTo>
                  <a:cubicBezTo>
                    <a:pt x="7539" y="19937"/>
                    <a:pt x="7535" y="19961"/>
                    <a:pt x="7527" y="20005"/>
                  </a:cubicBezTo>
                  <a:cubicBezTo>
                    <a:pt x="7517" y="20051"/>
                    <a:pt x="7503" y="20117"/>
                    <a:pt x="7476" y="20198"/>
                  </a:cubicBezTo>
                  <a:cubicBezTo>
                    <a:pt x="7425" y="20360"/>
                    <a:pt x="7326" y="20587"/>
                    <a:pt x="7167" y="20835"/>
                  </a:cubicBezTo>
                  <a:cubicBezTo>
                    <a:pt x="7010" y="21084"/>
                    <a:pt x="6801" y="21358"/>
                    <a:pt x="6543" y="21621"/>
                  </a:cubicBezTo>
                  <a:cubicBezTo>
                    <a:pt x="6288" y="21884"/>
                    <a:pt x="5990" y="22141"/>
                    <a:pt x="5669" y="22368"/>
                  </a:cubicBezTo>
                  <a:cubicBezTo>
                    <a:pt x="5509" y="22480"/>
                    <a:pt x="5341" y="22586"/>
                    <a:pt x="5176" y="22682"/>
                  </a:cubicBezTo>
                  <a:cubicBezTo>
                    <a:pt x="5008" y="22777"/>
                    <a:pt x="4840" y="22866"/>
                    <a:pt x="4674" y="22945"/>
                  </a:cubicBezTo>
                  <a:cubicBezTo>
                    <a:pt x="4507" y="23023"/>
                    <a:pt x="4345" y="23093"/>
                    <a:pt x="4186" y="23152"/>
                  </a:cubicBezTo>
                  <a:cubicBezTo>
                    <a:pt x="4029" y="23211"/>
                    <a:pt x="3877" y="23261"/>
                    <a:pt x="3736" y="23301"/>
                  </a:cubicBezTo>
                  <a:cubicBezTo>
                    <a:pt x="3675" y="23321"/>
                    <a:pt x="3606" y="23339"/>
                    <a:pt x="3540" y="23355"/>
                  </a:cubicBezTo>
                  <a:cubicBezTo>
                    <a:pt x="3475" y="23369"/>
                    <a:pt x="3413" y="23383"/>
                    <a:pt x="3354" y="23396"/>
                  </a:cubicBezTo>
                  <a:cubicBezTo>
                    <a:pt x="3296" y="23407"/>
                    <a:pt x="3240" y="23419"/>
                    <a:pt x="3190" y="23427"/>
                  </a:cubicBezTo>
                  <a:cubicBezTo>
                    <a:pt x="3139" y="23434"/>
                    <a:pt x="3092" y="23442"/>
                    <a:pt x="3049" y="23447"/>
                  </a:cubicBezTo>
                  <a:cubicBezTo>
                    <a:pt x="3007" y="23453"/>
                    <a:pt x="2968" y="23455"/>
                    <a:pt x="2935" y="23459"/>
                  </a:cubicBezTo>
                  <a:cubicBezTo>
                    <a:pt x="2901" y="23462"/>
                    <a:pt x="2873" y="23463"/>
                    <a:pt x="2850" y="23466"/>
                  </a:cubicBezTo>
                  <a:cubicBezTo>
                    <a:pt x="2806" y="23469"/>
                    <a:pt x="2780" y="23470"/>
                    <a:pt x="2780" y="23470"/>
                  </a:cubicBezTo>
                  <a:cubicBezTo>
                    <a:pt x="2780" y="23470"/>
                    <a:pt x="2803" y="23469"/>
                    <a:pt x="2850" y="23463"/>
                  </a:cubicBezTo>
                  <a:cubicBezTo>
                    <a:pt x="2874" y="23462"/>
                    <a:pt x="2901" y="23461"/>
                    <a:pt x="2935" y="23455"/>
                  </a:cubicBezTo>
                  <a:cubicBezTo>
                    <a:pt x="2968" y="23450"/>
                    <a:pt x="3005" y="23447"/>
                    <a:pt x="3048" y="23441"/>
                  </a:cubicBezTo>
                  <a:cubicBezTo>
                    <a:pt x="3089" y="23434"/>
                    <a:pt x="3136" y="23426"/>
                    <a:pt x="3186" y="23416"/>
                  </a:cubicBezTo>
                  <a:cubicBezTo>
                    <a:pt x="3237" y="23408"/>
                    <a:pt x="3292" y="23395"/>
                    <a:pt x="3350" y="23386"/>
                  </a:cubicBezTo>
                  <a:cubicBezTo>
                    <a:pt x="3465" y="23359"/>
                    <a:pt x="3595" y="23326"/>
                    <a:pt x="3735" y="23285"/>
                  </a:cubicBezTo>
                  <a:cubicBezTo>
                    <a:pt x="3876" y="23245"/>
                    <a:pt x="4025" y="23191"/>
                    <a:pt x="4182" y="23130"/>
                  </a:cubicBezTo>
                  <a:cubicBezTo>
                    <a:pt x="4338" y="23070"/>
                    <a:pt x="4501" y="22997"/>
                    <a:pt x="4666" y="22920"/>
                  </a:cubicBezTo>
                  <a:cubicBezTo>
                    <a:pt x="4830" y="22842"/>
                    <a:pt x="4997" y="22752"/>
                    <a:pt x="5164" y="22656"/>
                  </a:cubicBezTo>
                  <a:cubicBezTo>
                    <a:pt x="5330" y="22560"/>
                    <a:pt x="5494" y="22455"/>
                    <a:pt x="5654" y="22342"/>
                  </a:cubicBezTo>
                  <a:cubicBezTo>
                    <a:pt x="5972" y="22119"/>
                    <a:pt x="6272" y="21864"/>
                    <a:pt x="6527" y="21602"/>
                  </a:cubicBezTo>
                  <a:cubicBezTo>
                    <a:pt x="6655" y="21472"/>
                    <a:pt x="6771" y="21340"/>
                    <a:pt x="6877" y="21210"/>
                  </a:cubicBezTo>
                  <a:cubicBezTo>
                    <a:pt x="6984" y="21078"/>
                    <a:pt x="7076" y="20951"/>
                    <a:pt x="7154" y="20827"/>
                  </a:cubicBezTo>
                  <a:cubicBezTo>
                    <a:pt x="7233" y="20704"/>
                    <a:pt x="7300" y="20587"/>
                    <a:pt x="7353" y="20481"/>
                  </a:cubicBezTo>
                  <a:cubicBezTo>
                    <a:pt x="7407" y="20375"/>
                    <a:pt x="7445" y="20278"/>
                    <a:pt x="7472" y="20198"/>
                  </a:cubicBezTo>
                  <a:cubicBezTo>
                    <a:pt x="7501" y="20117"/>
                    <a:pt x="7515" y="20051"/>
                    <a:pt x="7526" y="20005"/>
                  </a:cubicBezTo>
                  <a:cubicBezTo>
                    <a:pt x="7534" y="19961"/>
                    <a:pt x="7539" y="19937"/>
                    <a:pt x="7539" y="19937"/>
                  </a:cubicBezTo>
                  <a:close/>
                  <a:moveTo>
                    <a:pt x="5745" y="22604"/>
                  </a:moveTo>
                  <a:cubicBezTo>
                    <a:pt x="5745" y="22604"/>
                    <a:pt x="5745" y="22624"/>
                    <a:pt x="5743" y="22662"/>
                  </a:cubicBezTo>
                  <a:cubicBezTo>
                    <a:pt x="5741" y="22679"/>
                    <a:pt x="5739" y="22702"/>
                    <a:pt x="5737" y="22726"/>
                  </a:cubicBezTo>
                  <a:cubicBezTo>
                    <a:pt x="5735" y="22752"/>
                    <a:pt x="5733" y="22780"/>
                    <a:pt x="5725" y="22811"/>
                  </a:cubicBezTo>
                  <a:cubicBezTo>
                    <a:pt x="5719" y="22840"/>
                    <a:pt x="5712" y="22874"/>
                    <a:pt x="5704" y="22910"/>
                  </a:cubicBezTo>
                  <a:cubicBezTo>
                    <a:pt x="5701" y="22928"/>
                    <a:pt x="5694" y="22945"/>
                    <a:pt x="5688" y="22964"/>
                  </a:cubicBezTo>
                  <a:lnTo>
                    <a:pt x="5667" y="23019"/>
                  </a:lnTo>
                  <a:cubicBezTo>
                    <a:pt x="5661" y="23038"/>
                    <a:pt x="5654" y="23058"/>
                    <a:pt x="5645" y="23074"/>
                  </a:cubicBezTo>
                  <a:cubicBezTo>
                    <a:pt x="5637" y="23093"/>
                    <a:pt x="5627" y="23112"/>
                    <a:pt x="5616" y="23129"/>
                  </a:cubicBezTo>
                  <a:cubicBezTo>
                    <a:pt x="5607" y="23148"/>
                    <a:pt x="5598" y="23168"/>
                    <a:pt x="5587" y="23185"/>
                  </a:cubicBezTo>
                  <a:cubicBezTo>
                    <a:pt x="5575" y="23203"/>
                    <a:pt x="5563" y="23220"/>
                    <a:pt x="5551" y="23239"/>
                  </a:cubicBezTo>
                  <a:cubicBezTo>
                    <a:pt x="5529" y="23275"/>
                    <a:pt x="5500" y="23308"/>
                    <a:pt x="5471" y="23340"/>
                  </a:cubicBezTo>
                  <a:cubicBezTo>
                    <a:pt x="5458" y="23356"/>
                    <a:pt x="5441" y="23369"/>
                    <a:pt x="5426" y="23383"/>
                  </a:cubicBezTo>
                  <a:cubicBezTo>
                    <a:pt x="5410" y="23396"/>
                    <a:pt x="5395" y="23411"/>
                    <a:pt x="5379" y="23423"/>
                  </a:cubicBezTo>
                  <a:cubicBezTo>
                    <a:pt x="5345" y="23447"/>
                    <a:pt x="5313" y="23470"/>
                    <a:pt x="5279" y="23485"/>
                  </a:cubicBezTo>
                  <a:cubicBezTo>
                    <a:pt x="5247" y="23504"/>
                    <a:pt x="5214" y="23516"/>
                    <a:pt x="5184" y="23525"/>
                  </a:cubicBezTo>
                  <a:cubicBezTo>
                    <a:pt x="5153" y="23535"/>
                    <a:pt x="5125" y="23543"/>
                    <a:pt x="5098" y="23545"/>
                  </a:cubicBezTo>
                  <a:cubicBezTo>
                    <a:pt x="5073" y="23551"/>
                    <a:pt x="5050" y="23551"/>
                    <a:pt x="5031" y="23552"/>
                  </a:cubicBezTo>
                  <a:cubicBezTo>
                    <a:pt x="4993" y="23552"/>
                    <a:pt x="4973" y="23549"/>
                    <a:pt x="4973" y="23549"/>
                  </a:cubicBezTo>
                  <a:cubicBezTo>
                    <a:pt x="4973" y="23549"/>
                    <a:pt x="4979" y="23548"/>
                    <a:pt x="4989" y="23545"/>
                  </a:cubicBezTo>
                  <a:cubicBezTo>
                    <a:pt x="4999" y="23544"/>
                    <a:pt x="5012" y="23539"/>
                    <a:pt x="5030" y="23535"/>
                  </a:cubicBezTo>
                  <a:cubicBezTo>
                    <a:pt x="5046" y="23528"/>
                    <a:pt x="5066" y="23521"/>
                    <a:pt x="5087" y="23510"/>
                  </a:cubicBezTo>
                  <a:cubicBezTo>
                    <a:pt x="5112" y="23502"/>
                    <a:pt x="5134" y="23488"/>
                    <a:pt x="5161" y="23475"/>
                  </a:cubicBezTo>
                  <a:cubicBezTo>
                    <a:pt x="5187" y="23461"/>
                    <a:pt x="5215" y="23443"/>
                    <a:pt x="5240" y="23423"/>
                  </a:cubicBezTo>
                  <a:cubicBezTo>
                    <a:pt x="5270" y="23404"/>
                    <a:pt x="5294" y="23380"/>
                    <a:pt x="5322" y="23357"/>
                  </a:cubicBezTo>
                  <a:cubicBezTo>
                    <a:pt x="5336" y="23347"/>
                    <a:pt x="5348" y="23330"/>
                    <a:pt x="5361" y="23320"/>
                  </a:cubicBezTo>
                  <a:cubicBezTo>
                    <a:pt x="5375" y="23306"/>
                    <a:pt x="5388" y="23293"/>
                    <a:pt x="5400" y="23277"/>
                  </a:cubicBezTo>
                  <a:cubicBezTo>
                    <a:pt x="5423" y="23247"/>
                    <a:pt x="5450" y="23219"/>
                    <a:pt x="5470" y="23185"/>
                  </a:cubicBezTo>
                  <a:cubicBezTo>
                    <a:pt x="5482" y="23168"/>
                    <a:pt x="5493" y="23153"/>
                    <a:pt x="5504" y="23136"/>
                  </a:cubicBezTo>
                  <a:cubicBezTo>
                    <a:pt x="5514" y="23120"/>
                    <a:pt x="5524" y="23102"/>
                    <a:pt x="5533" y="23086"/>
                  </a:cubicBezTo>
                  <a:cubicBezTo>
                    <a:pt x="5543" y="23069"/>
                    <a:pt x="5551" y="23052"/>
                    <a:pt x="5561" y="23035"/>
                  </a:cubicBezTo>
                  <a:cubicBezTo>
                    <a:pt x="5572" y="23019"/>
                    <a:pt x="5578" y="23001"/>
                    <a:pt x="5587" y="22985"/>
                  </a:cubicBezTo>
                  <a:cubicBezTo>
                    <a:pt x="5595" y="22968"/>
                    <a:pt x="5603" y="22952"/>
                    <a:pt x="5610" y="22934"/>
                  </a:cubicBezTo>
                  <a:cubicBezTo>
                    <a:pt x="5618" y="22918"/>
                    <a:pt x="5625" y="22903"/>
                    <a:pt x="5631" y="22886"/>
                  </a:cubicBezTo>
                  <a:cubicBezTo>
                    <a:pt x="5646" y="22855"/>
                    <a:pt x="5659" y="22824"/>
                    <a:pt x="5670" y="22796"/>
                  </a:cubicBezTo>
                  <a:cubicBezTo>
                    <a:pt x="5684" y="22766"/>
                    <a:pt x="5693" y="22742"/>
                    <a:pt x="5701" y="22718"/>
                  </a:cubicBezTo>
                  <a:cubicBezTo>
                    <a:pt x="5709" y="22695"/>
                    <a:pt x="5717" y="22675"/>
                    <a:pt x="5724" y="22658"/>
                  </a:cubicBezTo>
                  <a:cubicBezTo>
                    <a:pt x="5737" y="22624"/>
                    <a:pt x="5745" y="22604"/>
                    <a:pt x="5745" y="22604"/>
                  </a:cubicBezTo>
                  <a:close/>
                  <a:moveTo>
                    <a:pt x="37925" y="21949"/>
                  </a:moveTo>
                  <a:cubicBezTo>
                    <a:pt x="37143" y="22699"/>
                    <a:pt x="36278" y="23296"/>
                    <a:pt x="35431" y="23764"/>
                  </a:cubicBezTo>
                  <a:lnTo>
                    <a:pt x="16425" y="23764"/>
                  </a:lnTo>
                  <a:lnTo>
                    <a:pt x="16425" y="21949"/>
                  </a:lnTo>
                  <a:close/>
                  <a:moveTo>
                    <a:pt x="35193" y="23892"/>
                  </a:moveTo>
                  <a:cubicBezTo>
                    <a:pt x="34339" y="24342"/>
                    <a:pt x="33513" y="24665"/>
                    <a:pt x="32816" y="24892"/>
                  </a:cubicBezTo>
                  <a:lnTo>
                    <a:pt x="41567" y="25381"/>
                  </a:lnTo>
                  <a:lnTo>
                    <a:pt x="23467" y="25381"/>
                  </a:lnTo>
                  <a:lnTo>
                    <a:pt x="16425" y="25378"/>
                  </a:lnTo>
                  <a:lnTo>
                    <a:pt x="16425" y="23892"/>
                  </a:lnTo>
                  <a:close/>
                  <a:moveTo>
                    <a:pt x="33228" y="970"/>
                  </a:moveTo>
                  <a:cubicBezTo>
                    <a:pt x="33278" y="981"/>
                    <a:pt x="33373" y="1002"/>
                    <a:pt x="33508" y="1032"/>
                  </a:cubicBezTo>
                  <a:cubicBezTo>
                    <a:pt x="33720" y="1076"/>
                    <a:pt x="34029" y="1155"/>
                    <a:pt x="34419" y="1271"/>
                  </a:cubicBezTo>
                  <a:cubicBezTo>
                    <a:pt x="34609" y="1337"/>
                    <a:pt x="34828" y="1394"/>
                    <a:pt x="35055" y="1484"/>
                  </a:cubicBezTo>
                  <a:cubicBezTo>
                    <a:pt x="35169" y="1526"/>
                    <a:pt x="35287" y="1569"/>
                    <a:pt x="35412" y="1616"/>
                  </a:cubicBezTo>
                  <a:cubicBezTo>
                    <a:pt x="35534" y="1667"/>
                    <a:pt x="35661" y="1719"/>
                    <a:pt x="35791" y="1775"/>
                  </a:cubicBezTo>
                  <a:cubicBezTo>
                    <a:pt x="36311" y="1997"/>
                    <a:pt x="36888" y="2277"/>
                    <a:pt x="37482" y="2641"/>
                  </a:cubicBezTo>
                  <a:cubicBezTo>
                    <a:pt x="38077" y="3003"/>
                    <a:pt x="38694" y="3442"/>
                    <a:pt x="39301" y="3963"/>
                  </a:cubicBezTo>
                  <a:cubicBezTo>
                    <a:pt x="39910" y="4483"/>
                    <a:pt x="40507" y="5085"/>
                    <a:pt x="41048" y="5770"/>
                  </a:cubicBezTo>
                  <a:cubicBezTo>
                    <a:pt x="41595" y="6453"/>
                    <a:pt x="42093" y="7209"/>
                    <a:pt x="42519" y="8022"/>
                  </a:cubicBezTo>
                  <a:cubicBezTo>
                    <a:pt x="42946" y="8834"/>
                    <a:pt x="43290" y="9707"/>
                    <a:pt x="43549" y="10604"/>
                  </a:cubicBezTo>
                  <a:cubicBezTo>
                    <a:pt x="43617" y="10827"/>
                    <a:pt x="43664" y="11055"/>
                    <a:pt x="43721" y="11282"/>
                  </a:cubicBezTo>
                  <a:cubicBezTo>
                    <a:pt x="43774" y="11509"/>
                    <a:pt x="43813" y="11739"/>
                    <a:pt x="43859" y="11967"/>
                  </a:cubicBezTo>
                  <a:cubicBezTo>
                    <a:pt x="43893" y="12197"/>
                    <a:pt x="43933" y="12425"/>
                    <a:pt x="43960" y="12655"/>
                  </a:cubicBezTo>
                  <a:cubicBezTo>
                    <a:pt x="43981" y="12886"/>
                    <a:pt x="44016" y="13114"/>
                    <a:pt x="44026" y="13343"/>
                  </a:cubicBezTo>
                  <a:cubicBezTo>
                    <a:pt x="44039" y="13572"/>
                    <a:pt x="44056" y="13800"/>
                    <a:pt x="44056" y="14028"/>
                  </a:cubicBezTo>
                  <a:cubicBezTo>
                    <a:pt x="44062" y="14257"/>
                    <a:pt x="44066" y="14481"/>
                    <a:pt x="44063" y="14705"/>
                  </a:cubicBezTo>
                  <a:cubicBezTo>
                    <a:pt x="44063" y="15144"/>
                    <a:pt x="44063" y="15585"/>
                    <a:pt x="44062" y="16020"/>
                  </a:cubicBezTo>
                  <a:cubicBezTo>
                    <a:pt x="44056" y="17753"/>
                    <a:pt x="44034" y="19372"/>
                    <a:pt x="44023" y="20757"/>
                  </a:cubicBezTo>
                  <a:cubicBezTo>
                    <a:pt x="44012" y="22145"/>
                    <a:pt x="43987" y="23301"/>
                    <a:pt x="43976" y="24111"/>
                  </a:cubicBezTo>
                  <a:cubicBezTo>
                    <a:pt x="43961" y="24912"/>
                    <a:pt x="43952" y="25373"/>
                    <a:pt x="43952" y="25381"/>
                  </a:cubicBezTo>
                  <a:cubicBezTo>
                    <a:pt x="43952" y="25381"/>
                    <a:pt x="43942" y="24919"/>
                    <a:pt x="43926" y="24111"/>
                  </a:cubicBezTo>
                  <a:cubicBezTo>
                    <a:pt x="43915" y="23301"/>
                    <a:pt x="43891" y="22146"/>
                    <a:pt x="43879" y="20757"/>
                  </a:cubicBezTo>
                  <a:cubicBezTo>
                    <a:pt x="43868" y="19372"/>
                    <a:pt x="43846" y="17753"/>
                    <a:pt x="43840" y="16020"/>
                  </a:cubicBezTo>
                  <a:cubicBezTo>
                    <a:pt x="43839" y="15586"/>
                    <a:pt x="43837" y="15144"/>
                    <a:pt x="43837" y="14700"/>
                  </a:cubicBezTo>
                  <a:cubicBezTo>
                    <a:pt x="43839" y="14477"/>
                    <a:pt x="43833" y="14253"/>
                    <a:pt x="43827" y="14030"/>
                  </a:cubicBezTo>
                  <a:cubicBezTo>
                    <a:pt x="43825" y="13807"/>
                    <a:pt x="43807" y="13582"/>
                    <a:pt x="43792" y="13357"/>
                  </a:cubicBezTo>
                  <a:cubicBezTo>
                    <a:pt x="43781" y="13133"/>
                    <a:pt x="43745" y="12907"/>
                    <a:pt x="43723" y="12683"/>
                  </a:cubicBezTo>
                  <a:cubicBezTo>
                    <a:pt x="43694" y="12457"/>
                    <a:pt x="43654" y="12233"/>
                    <a:pt x="43620" y="12007"/>
                  </a:cubicBezTo>
                  <a:cubicBezTo>
                    <a:pt x="43573" y="11784"/>
                    <a:pt x="43535" y="11559"/>
                    <a:pt x="43482" y="11336"/>
                  </a:cubicBezTo>
                  <a:cubicBezTo>
                    <a:pt x="43424" y="11114"/>
                    <a:pt x="43377" y="10890"/>
                    <a:pt x="43308" y="10671"/>
                  </a:cubicBezTo>
                  <a:cubicBezTo>
                    <a:pt x="43060" y="9790"/>
                    <a:pt x="42726" y="8932"/>
                    <a:pt x="42313" y="8130"/>
                  </a:cubicBezTo>
                  <a:cubicBezTo>
                    <a:pt x="41898" y="7329"/>
                    <a:pt x="41411" y="6581"/>
                    <a:pt x="40879" y="5905"/>
                  </a:cubicBezTo>
                  <a:cubicBezTo>
                    <a:pt x="40346" y="5231"/>
                    <a:pt x="39773" y="4625"/>
                    <a:pt x="39182" y="4102"/>
                  </a:cubicBezTo>
                  <a:cubicBezTo>
                    <a:pt x="38594" y="3575"/>
                    <a:pt x="37991" y="3131"/>
                    <a:pt x="37408" y="2760"/>
                  </a:cubicBezTo>
                  <a:cubicBezTo>
                    <a:pt x="36825" y="2391"/>
                    <a:pt x="36264" y="2097"/>
                    <a:pt x="35755" y="1859"/>
                  </a:cubicBezTo>
                  <a:cubicBezTo>
                    <a:pt x="35627" y="1801"/>
                    <a:pt x="35502" y="1745"/>
                    <a:pt x="35384" y="1691"/>
                  </a:cubicBezTo>
                  <a:cubicBezTo>
                    <a:pt x="35261" y="1642"/>
                    <a:pt x="35145" y="1593"/>
                    <a:pt x="35031" y="1548"/>
                  </a:cubicBezTo>
                  <a:cubicBezTo>
                    <a:pt x="34808" y="1452"/>
                    <a:pt x="34593" y="1389"/>
                    <a:pt x="34404" y="1317"/>
                  </a:cubicBezTo>
                  <a:cubicBezTo>
                    <a:pt x="34021" y="1192"/>
                    <a:pt x="33716" y="1096"/>
                    <a:pt x="33505" y="1044"/>
                  </a:cubicBezTo>
                  <a:cubicBezTo>
                    <a:pt x="33371" y="1009"/>
                    <a:pt x="33278" y="984"/>
                    <a:pt x="33228" y="970"/>
                  </a:cubicBezTo>
                  <a:close/>
                  <a:moveTo>
                    <a:pt x="9574" y="18638"/>
                  </a:moveTo>
                  <a:lnTo>
                    <a:pt x="9574" y="18638"/>
                  </a:lnTo>
                  <a:cubicBezTo>
                    <a:pt x="9994" y="19620"/>
                    <a:pt x="9461" y="20720"/>
                    <a:pt x="9641" y="21910"/>
                  </a:cubicBezTo>
                  <a:lnTo>
                    <a:pt x="8745" y="21997"/>
                  </a:lnTo>
                  <a:lnTo>
                    <a:pt x="9189" y="22040"/>
                  </a:lnTo>
                  <a:lnTo>
                    <a:pt x="8497" y="22110"/>
                  </a:lnTo>
                  <a:lnTo>
                    <a:pt x="9706" y="22228"/>
                  </a:lnTo>
                  <a:cubicBezTo>
                    <a:pt x="9751" y="22400"/>
                    <a:pt x="9813" y="22573"/>
                    <a:pt x="9898" y="22748"/>
                  </a:cubicBezTo>
                  <a:cubicBezTo>
                    <a:pt x="10400" y="23782"/>
                    <a:pt x="11733" y="24792"/>
                    <a:pt x="12531" y="25330"/>
                  </a:cubicBezTo>
                  <a:lnTo>
                    <a:pt x="8085" y="25537"/>
                  </a:lnTo>
                  <a:lnTo>
                    <a:pt x="9973" y="25624"/>
                  </a:lnTo>
                  <a:cubicBezTo>
                    <a:pt x="9219" y="25644"/>
                    <a:pt x="8494" y="25670"/>
                    <a:pt x="7801" y="25698"/>
                  </a:cubicBezTo>
                  <a:cubicBezTo>
                    <a:pt x="7776" y="25415"/>
                    <a:pt x="7600" y="23167"/>
                    <a:pt x="8999" y="20606"/>
                  </a:cubicBezTo>
                  <a:cubicBezTo>
                    <a:pt x="9681" y="19357"/>
                    <a:pt x="9574" y="18639"/>
                    <a:pt x="9574" y="18638"/>
                  </a:cubicBezTo>
                  <a:close/>
                  <a:moveTo>
                    <a:pt x="6187" y="22388"/>
                  </a:moveTo>
                  <a:cubicBezTo>
                    <a:pt x="6187" y="22388"/>
                    <a:pt x="6185" y="22447"/>
                    <a:pt x="6183" y="22549"/>
                  </a:cubicBezTo>
                  <a:cubicBezTo>
                    <a:pt x="6180" y="22651"/>
                    <a:pt x="6180" y="22799"/>
                    <a:pt x="6191" y="22973"/>
                  </a:cubicBezTo>
                  <a:cubicBezTo>
                    <a:pt x="6197" y="23061"/>
                    <a:pt x="6205" y="23157"/>
                    <a:pt x="6218" y="23255"/>
                  </a:cubicBezTo>
                  <a:cubicBezTo>
                    <a:pt x="6232" y="23356"/>
                    <a:pt x="6250" y="23461"/>
                    <a:pt x="6273" y="23568"/>
                  </a:cubicBezTo>
                  <a:cubicBezTo>
                    <a:pt x="6300" y="23674"/>
                    <a:pt x="6332" y="23783"/>
                    <a:pt x="6373" y="23890"/>
                  </a:cubicBezTo>
                  <a:cubicBezTo>
                    <a:pt x="6393" y="23944"/>
                    <a:pt x="6415" y="23998"/>
                    <a:pt x="6441" y="24050"/>
                  </a:cubicBezTo>
                  <a:cubicBezTo>
                    <a:pt x="6467" y="24101"/>
                    <a:pt x="6495" y="24154"/>
                    <a:pt x="6522" y="24206"/>
                  </a:cubicBezTo>
                  <a:cubicBezTo>
                    <a:pt x="6630" y="24416"/>
                    <a:pt x="6723" y="24634"/>
                    <a:pt x="6791" y="24841"/>
                  </a:cubicBezTo>
                  <a:cubicBezTo>
                    <a:pt x="6863" y="25052"/>
                    <a:pt x="6910" y="25253"/>
                    <a:pt x="6939" y="25428"/>
                  </a:cubicBezTo>
                  <a:cubicBezTo>
                    <a:pt x="6959" y="25544"/>
                    <a:pt x="6970" y="25644"/>
                    <a:pt x="6975" y="25732"/>
                  </a:cubicBezTo>
                  <a:lnTo>
                    <a:pt x="6965" y="25732"/>
                  </a:lnTo>
                  <a:cubicBezTo>
                    <a:pt x="6957" y="25646"/>
                    <a:pt x="6943" y="25545"/>
                    <a:pt x="6920" y="25431"/>
                  </a:cubicBezTo>
                  <a:cubicBezTo>
                    <a:pt x="6890" y="25259"/>
                    <a:pt x="6837" y="25060"/>
                    <a:pt x="6765" y="24852"/>
                  </a:cubicBezTo>
                  <a:cubicBezTo>
                    <a:pt x="6730" y="24747"/>
                    <a:pt x="6688" y="24642"/>
                    <a:pt x="6642" y="24536"/>
                  </a:cubicBezTo>
                  <a:cubicBezTo>
                    <a:pt x="6597" y="24430"/>
                    <a:pt x="6546" y="24326"/>
                    <a:pt x="6492" y="24221"/>
                  </a:cubicBezTo>
                  <a:cubicBezTo>
                    <a:pt x="6465" y="24168"/>
                    <a:pt x="6436" y="24117"/>
                    <a:pt x="6411" y="24065"/>
                  </a:cubicBezTo>
                  <a:cubicBezTo>
                    <a:pt x="6386" y="24011"/>
                    <a:pt x="6362" y="23958"/>
                    <a:pt x="6342" y="23903"/>
                  </a:cubicBezTo>
                  <a:cubicBezTo>
                    <a:pt x="6301" y="23792"/>
                    <a:pt x="6270" y="23682"/>
                    <a:pt x="6246" y="23575"/>
                  </a:cubicBezTo>
                  <a:cubicBezTo>
                    <a:pt x="6199" y="23359"/>
                    <a:pt x="6180" y="23152"/>
                    <a:pt x="6174" y="22976"/>
                  </a:cubicBezTo>
                  <a:cubicBezTo>
                    <a:pt x="6167" y="22799"/>
                    <a:pt x="6172" y="22651"/>
                    <a:pt x="6178" y="22549"/>
                  </a:cubicBezTo>
                  <a:cubicBezTo>
                    <a:pt x="6179" y="22497"/>
                    <a:pt x="6183" y="22456"/>
                    <a:pt x="6185" y="22429"/>
                  </a:cubicBezTo>
                  <a:cubicBezTo>
                    <a:pt x="6186" y="22403"/>
                    <a:pt x="6187" y="22388"/>
                    <a:pt x="6187" y="22388"/>
                  </a:cubicBezTo>
                  <a:close/>
                  <a:moveTo>
                    <a:pt x="3628" y="23603"/>
                  </a:moveTo>
                  <a:lnTo>
                    <a:pt x="3628" y="23603"/>
                  </a:lnTo>
                  <a:cubicBezTo>
                    <a:pt x="3770" y="23933"/>
                    <a:pt x="3591" y="24304"/>
                    <a:pt x="3652" y="24704"/>
                  </a:cubicBezTo>
                  <a:lnTo>
                    <a:pt x="3351" y="24735"/>
                  </a:lnTo>
                  <a:lnTo>
                    <a:pt x="3500" y="24750"/>
                  </a:lnTo>
                  <a:lnTo>
                    <a:pt x="3266" y="24773"/>
                  </a:lnTo>
                  <a:lnTo>
                    <a:pt x="3673" y="24813"/>
                  </a:lnTo>
                  <a:cubicBezTo>
                    <a:pt x="3688" y="24871"/>
                    <a:pt x="3708" y="24928"/>
                    <a:pt x="3736" y="24988"/>
                  </a:cubicBezTo>
                  <a:cubicBezTo>
                    <a:pt x="3900" y="25323"/>
                    <a:pt x="4323" y="25651"/>
                    <a:pt x="4595" y="25838"/>
                  </a:cubicBezTo>
                  <a:cubicBezTo>
                    <a:pt x="4400" y="25847"/>
                    <a:pt x="4210" y="25858"/>
                    <a:pt x="4025" y="25867"/>
                  </a:cubicBezTo>
                  <a:cubicBezTo>
                    <a:pt x="3672" y="25885"/>
                    <a:pt x="3340" y="25902"/>
                    <a:pt x="3027" y="25921"/>
                  </a:cubicBezTo>
                  <a:cubicBezTo>
                    <a:pt x="3017" y="25706"/>
                    <a:pt x="3018" y="25028"/>
                    <a:pt x="3434" y="24266"/>
                  </a:cubicBezTo>
                  <a:cubicBezTo>
                    <a:pt x="3665" y="23845"/>
                    <a:pt x="3628" y="23603"/>
                    <a:pt x="3628" y="23603"/>
                  </a:cubicBezTo>
                  <a:close/>
                  <a:moveTo>
                    <a:pt x="30187" y="1"/>
                  </a:moveTo>
                  <a:cubicBezTo>
                    <a:pt x="29755" y="1"/>
                    <a:pt x="29328" y="22"/>
                    <a:pt x="28902" y="58"/>
                  </a:cubicBezTo>
                  <a:lnTo>
                    <a:pt x="890" y="313"/>
                  </a:lnTo>
                  <a:lnTo>
                    <a:pt x="17768" y="1687"/>
                  </a:lnTo>
                  <a:lnTo>
                    <a:pt x="8306" y="1801"/>
                  </a:lnTo>
                  <a:lnTo>
                    <a:pt x="21137" y="3199"/>
                  </a:lnTo>
                  <a:cubicBezTo>
                    <a:pt x="20747" y="3516"/>
                    <a:pt x="20368" y="3855"/>
                    <a:pt x="20009" y="4215"/>
                  </a:cubicBezTo>
                  <a:cubicBezTo>
                    <a:pt x="19672" y="4553"/>
                    <a:pt x="19354" y="4903"/>
                    <a:pt x="19056" y="5266"/>
                  </a:cubicBezTo>
                  <a:cubicBezTo>
                    <a:pt x="19028" y="5266"/>
                    <a:pt x="19000" y="5265"/>
                    <a:pt x="18972" y="5265"/>
                  </a:cubicBezTo>
                  <a:cubicBezTo>
                    <a:pt x="18416" y="5265"/>
                    <a:pt x="17781" y="5341"/>
                    <a:pt x="17077" y="5496"/>
                  </a:cubicBezTo>
                  <a:cubicBezTo>
                    <a:pt x="15438" y="5857"/>
                    <a:pt x="13549" y="6604"/>
                    <a:pt x="11638" y="7635"/>
                  </a:cubicBezTo>
                  <a:lnTo>
                    <a:pt x="8573" y="5175"/>
                  </a:lnTo>
                  <a:cubicBezTo>
                    <a:pt x="8591" y="5125"/>
                    <a:pt x="8602" y="5071"/>
                    <a:pt x="8602" y="5014"/>
                  </a:cubicBezTo>
                  <a:cubicBezTo>
                    <a:pt x="8602" y="4757"/>
                    <a:pt x="8392" y="4548"/>
                    <a:pt x="8134" y="4548"/>
                  </a:cubicBezTo>
                  <a:cubicBezTo>
                    <a:pt x="7878" y="4548"/>
                    <a:pt x="7668" y="4757"/>
                    <a:pt x="7668" y="5014"/>
                  </a:cubicBezTo>
                  <a:cubicBezTo>
                    <a:pt x="7668" y="5253"/>
                    <a:pt x="7848" y="5449"/>
                    <a:pt x="8079" y="5477"/>
                  </a:cubicBezTo>
                  <a:lnTo>
                    <a:pt x="8872" y="9327"/>
                  </a:lnTo>
                  <a:cubicBezTo>
                    <a:pt x="7084" y="10557"/>
                    <a:pt x="5559" y="11900"/>
                    <a:pt x="4491" y="13194"/>
                  </a:cubicBezTo>
                  <a:cubicBezTo>
                    <a:pt x="3085" y="14896"/>
                    <a:pt x="2629" y="16351"/>
                    <a:pt x="3203" y="17292"/>
                  </a:cubicBezTo>
                  <a:cubicBezTo>
                    <a:pt x="3676" y="18066"/>
                    <a:pt x="4877" y="18492"/>
                    <a:pt x="6507" y="18492"/>
                  </a:cubicBezTo>
                  <a:cubicBezTo>
                    <a:pt x="6868" y="18492"/>
                    <a:pt x="7251" y="18472"/>
                    <a:pt x="7651" y="18428"/>
                  </a:cubicBezTo>
                  <a:cubicBezTo>
                    <a:pt x="8242" y="18364"/>
                    <a:pt x="8846" y="18258"/>
                    <a:pt x="9457" y="18113"/>
                  </a:cubicBezTo>
                  <a:lnTo>
                    <a:pt x="9457" y="18113"/>
                  </a:lnTo>
                  <a:cubicBezTo>
                    <a:pt x="9327" y="18864"/>
                    <a:pt x="9108" y="19581"/>
                    <a:pt x="8770" y="20207"/>
                  </a:cubicBezTo>
                  <a:cubicBezTo>
                    <a:pt x="7445" y="22648"/>
                    <a:pt x="7345" y="24836"/>
                    <a:pt x="7368" y="25717"/>
                  </a:cubicBezTo>
                  <a:cubicBezTo>
                    <a:pt x="7266" y="25721"/>
                    <a:pt x="7163" y="25725"/>
                    <a:pt x="7063" y="25729"/>
                  </a:cubicBezTo>
                  <a:cubicBezTo>
                    <a:pt x="7040" y="25360"/>
                    <a:pt x="6943" y="24773"/>
                    <a:pt x="6595" y="24133"/>
                  </a:cubicBezTo>
                  <a:cubicBezTo>
                    <a:pt x="6254" y="23506"/>
                    <a:pt x="6277" y="22607"/>
                    <a:pt x="6360" y="21946"/>
                  </a:cubicBezTo>
                  <a:cubicBezTo>
                    <a:pt x="6708" y="21630"/>
                    <a:pt x="7006" y="21287"/>
                    <a:pt x="7240" y="20931"/>
                  </a:cubicBezTo>
                  <a:cubicBezTo>
                    <a:pt x="7650" y="20306"/>
                    <a:pt x="7777" y="19742"/>
                    <a:pt x="7582" y="19424"/>
                  </a:cubicBezTo>
                  <a:cubicBezTo>
                    <a:pt x="7452" y="19211"/>
                    <a:pt x="7180" y="19102"/>
                    <a:pt x="6794" y="19102"/>
                  </a:cubicBezTo>
                  <a:cubicBezTo>
                    <a:pt x="6607" y="19102"/>
                    <a:pt x="6394" y="19128"/>
                    <a:pt x="6158" y="19180"/>
                  </a:cubicBezTo>
                  <a:cubicBezTo>
                    <a:pt x="5606" y="19300"/>
                    <a:pt x="4969" y="19553"/>
                    <a:pt x="4326" y="19901"/>
                  </a:cubicBezTo>
                  <a:lnTo>
                    <a:pt x="3293" y="19072"/>
                  </a:lnTo>
                  <a:cubicBezTo>
                    <a:pt x="3300" y="19056"/>
                    <a:pt x="3304" y="19037"/>
                    <a:pt x="3304" y="19018"/>
                  </a:cubicBezTo>
                  <a:cubicBezTo>
                    <a:pt x="3304" y="18931"/>
                    <a:pt x="3233" y="18861"/>
                    <a:pt x="3146" y="18861"/>
                  </a:cubicBezTo>
                  <a:cubicBezTo>
                    <a:pt x="3058" y="18861"/>
                    <a:pt x="2988" y="18931"/>
                    <a:pt x="2988" y="19018"/>
                  </a:cubicBezTo>
                  <a:cubicBezTo>
                    <a:pt x="2988" y="19099"/>
                    <a:pt x="3049" y="19165"/>
                    <a:pt x="3125" y="19176"/>
                  </a:cubicBezTo>
                  <a:lnTo>
                    <a:pt x="3393" y="20471"/>
                  </a:lnTo>
                  <a:cubicBezTo>
                    <a:pt x="2790" y="20885"/>
                    <a:pt x="2277" y="21338"/>
                    <a:pt x="1917" y="21774"/>
                  </a:cubicBezTo>
                  <a:cubicBezTo>
                    <a:pt x="1444" y="22347"/>
                    <a:pt x="1290" y="22836"/>
                    <a:pt x="1484" y="23153"/>
                  </a:cubicBezTo>
                  <a:cubicBezTo>
                    <a:pt x="1644" y="23414"/>
                    <a:pt x="2048" y="23557"/>
                    <a:pt x="2598" y="23557"/>
                  </a:cubicBezTo>
                  <a:cubicBezTo>
                    <a:pt x="2719" y="23557"/>
                    <a:pt x="2847" y="23551"/>
                    <a:pt x="2983" y="23536"/>
                  </a:cubicBezTo>
                  <a:cubicBezTo>
                    <a:pt x="3183" y="23514"/>
                    <a:pt x="3386" y="23480"/>
                    <a:pt x="3591" y="23430"/>
                  </a:cubicBezTo>
                  <a:lnTo>
                    <a:pt x="3591" y="23430"/>
                  </a:lnTo>
                  <a:cubicBezTo>
                    <a:pt x="3547" y="23684"/>
                    <a:pt x="3473" y="23924"/>
                    <a:pt x="3359" y="24135"/>
                  </a:cubicBezTo>
                  <a:cubicBezTo>
                    <a:pt x="2940" y="24910"/>
                    <a:pt x="2884" y="25604"/>
                    <a:pt x="2886" y="25932"/>
                  </a:cubicBezTo>
                  <a:cubicBezTo>
                    <a:pt x="2518" y="25953"/>
                    <a:pt x="2179" y="25975"/>
                    <a:pt x="1875" y="25993"/>
                  </a:cubicBezTo>
                  <a:cubicBezTo>
                    <a:pt x="1278" y="26028"/>
                    <a:pt x="809" y="26067"/>
                    <a:pt x="491" y="26089"/>
                  </a:cubicBezTo>
                  <a:cubicBezTo>
                    <a:pt x="171" y="26114"/>
                    <a:pt x="1" y="26128"/>
                    <a:pt x="1" y="26128"/>
                  </a:cubicBezTo>
                  <a:cubicBezTo>
                    <a:pt x="1" y="26128"/>
                    <a:pt x="171" y="26141"/>
                    <a:pt x="491" y="26167"/>
                  </a:cubicBezTo>
                  <a:cubicBezTo>
                    <a:pt x="809" y="26188"/>
                    <a:pt x="1279" y="26227"/>
                    <a:pt x="1875" y="26262"/>
                  </a:cubicBezTo>
                  <a:cubicBezTo>
                    <a:pt x="2473" y="26300"/>
                    <a:pt x="3197" y="26348"/>
                    <a:pt x="4028" y="26387"/>
                  </a:cubicBezTo>
                  <a:cubicBezTo>
                    <a:pt x="4858" y="26430"/>
                    <a:pt x="5796" y="26478"/>
                    <a:pt x="6818" y="26516"/>
                  </a:cubicBezTo>
                  <a:cubicBezTo>
                    <a:pt x="7843" y="26557"/>
                    <a:pt x="8951" y="26604"/>
                    <a:pt x="10122" y="26633"/>
                  </a:cubicBezTo>
                  <a:cubicBezTo>
                    <a:pt x="11294" y="26666"/>
                    <a:pt x="12531" y="26709"/>
                    <a:pt x="13811" y="26725"/>
                  </a:cubicBezTo>
                  <a:cubicBezTo>
                    <a:pt x="15089" y="26744"/>
                    <a:pt x="16411" y="26779"/>
                    <a:pt x="17753" y="26787"/>
                  </a:cubicBezTo>
                  <a:cubicBezTo>
                    <a:pt x="19096" y="26794"/>
                    <a:pt x="20461" y="26800"/>
                    <a:pt x="21824" y="26810"/>
                  </a:cubicBezTo>
                  <a:cubicBezTo>
                    <a:pt x="23188" y="26806"/>
                    <a:pt x="24551" y="26804"/>
                    <a:pt x="25894" y="26790"/>
                  </a:cubicBezTo>
                  <a:cubicBezTo>
                    <a:pt x="25984" y="26790"/>
                    <a:pt x="26073" y="26787"/>
                    <a:pt x="26161" y="26786"/>
                  </a:cubicBezTo>
                  <a:cubicBezTo>
                    <a:pt x="26530" y="26792"/>
                    <a:pt x="26900" y="26799"/>
                    <a:pt x="27274" y="26803"/>
                  </a:cubicBezTo>
                  <a:cubicBezTo>
                    <a:pt x="28334" y="26818"/>
                    <a:pt x="29408" y="26821"/>
                    <a:pt x="30484" y="26825"/>
                  </a:cubicBezTo>
                  <a:cubicBezTo>
                    <a:pt x="31560" y="26821"/>
                    <a:pt x="32634" y="26819"/>
                    <a:pt x="33693" y="26804"/>
                  </a:cubicBezTo>
                  <a:cubicBezTo>
                    <a:pt x="34222" y="26799"/>
                    <a:pt x="34748" y="26791"/>
                    <a:pt x="35266" y="26780"/>
                  </a:cubicBezTo>
                  <a:cubicBezTo>
                    <a:pt x="35784" y="26771"/>
                    <a:pt x="36297" y="26759"/>
                    <a:pt x="36802" y="26747"/>
                  </a:cubicBezTo>
                  <a:cubicBezTo>
                    <a:pt x="38818" y="26697"/>
                    <a:pt x="40699" y="26622"/>
                    <a:pt x="42313" y="26535"/>
                  </a:cubicBezTo>
                  <a:cubicBezTo>
                    <a:pt x="43119" y="26492"/>
                    <a:pt x="43859" y="26442"/>
                    <a:pt x="44513" y="26398"/>
                  </a:cubicBezTo>
                  <a:cubicBezTo>
                    <a:pt x="45168" y="26357"/>
                    <a:pt x="45740" y="26308"/>
                    <a:pt x="46210" y="26270"/>
                  </a:cubicBezTo>
                  <a:cubicBezTo>
                    <a:pt x="46680" y="26235"/>
                    <a:pt x="47050" y="26195"/>
                    <a:pt x="47303" y="26173"/>
                  </a:cubicBezTo>
                  <a:cubicBezTo>
                    <a:pt x="47555" y="26146"/>
                    <a:pt x="47689" y="26133"/>
                    <a:pt x="47689" y="26133"/>
                  </a:cubicBezTo>
                  <a:cubicBezTo>
                    <a:pt x="47689" y="26133"/>
                    <a:pt x="47555" y="26120"/>
                    <a:pt x="47303" y="26093"/>
                  </a:cubicBezTo>
                  <a:cubicBezTo>
                    <a:pt x="47048" y="26067"/>
                    <a:pt x="46679" y="26027"/>
                    <a:pt x="46209" y="25992"/>
                  </a:cubicBezTo>
                  <a:cubicBezTo>
                    <a:pt x="45739" y="25954"/>
                    <a:pt x="45167" y="25905"/>
                    <a:pt x="44512" y="25864"/>
                  </a:cubicBezTo>
                  <a:cubicBezTo>
                    <a:pt x="44463" y="25860"/>
                    <a:pt x="44415" y="25858"/>
                    <a:pt x="44364" y="25854"/>
                  </a:cubicBezTo>
                  <a:cubicBezTo>
                    <a:pt x="44497" y="25738"/>
                    <a:pt x="44583" y="25570"/>
                    <a:pt x="44583" y="25381"/>
                  </a:cubicBezTo>
                  <a:lnTo>
                    <a:pt x="44583" y="14396"/>
                  </a:lnTo>
                  <a:cubicBezTo>
                    <a:pt x="44583" y="10550"/>
                    <a:pt x="43085" y="6937"/>
                    <a:pt x="40366" y="4217"/>
                  </a:cubicBezTo>
                  <a:cubicBezTo>
                    <a:pt x="37647" y="1498"/>
                    <a:pt x="34032" y="1"/>
                    <a:pt x="3018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750" tIns="121750" rIns="121750" bIns="121750" anchor="ctr" anchorCtr="0">
              <a:noAutofit/>
            </a:bodyPr>
            <a:lstStyle/>
            <a:p>
              <a:endParaRPr sz="2397" dirty="0"/>
            </a:p>
          </p:txBody>
        </p:sp>
      </p:grpSp>
      <p:sp>
        <p:nvSpPr>
          <p:cNvPr id="10" name="Google Shape;626;p59"/>
          <p:cNvSpPr/>
          <p:nvPr/>
        </p:nvSpPr>
        <p:spPr>
          <a:xfrm>
            <a:off x="4669561" y="2285476"/>
            <a:ext cx="2852878" cy="2852878"/>
          </a:xfrm>
          <a:prstGeom prst="ellipse">
            <a:avLst/>
          </a:prstGeom>
          <a:noFill/>
          <a:ln w="9525" cap="flat" cmpd="sng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50" tIns="121750" rIns="121750" bIns="121750" anchor="ctr" anchorCtr="0">
            <a:noAutofit/>
          </a:bodyPr>
          <a:lstStyle/>
          <a:p>
            <a:endParaRPr sz="2397" dirty="0"/>
          </a:p>
        </p:txBody>
      </p:sp>
      <p:sp>
        <p:nvSpPr>
          <p:cNvPr id="16" name="Google Shape;632;p59"/>
          <p:cNvSpPr txBox="1"/>
          <p:nvPr/>
        </p:nvSpPr>
        <p:spPr>
          <a:xfrm flipH="1">
            <a:off x="8972304" y="3106699"/>
            <a:ext cx="2760192" cy="881477"/>
          </a:xfrm>
          <a:prstGeom prst="rect">
            <a:avLst/>
          </a:prstGeom>
          <a:solidFill>
            <a:srgbClr val="BAFFF9">
              <a:alpha val="13100"/>
            </a:srgbClr>
          </a:solidFill>
          <a:ln w="9525" cap="flat" cmpd="sng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50" tIns="121750" rIns="121750" bIns="121750" anchor="b" anchorCtr="0">
            <a:noAutofit/>
          </a:bodyPr>
          <a:lstStyle>
            <a:defPPr>
              <a:defRPr kern="0"/>
            </a:defPPr>
            <a:lvl1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bg1"/>
                </a:solidFill>
                <a:latin typeface="+mj-lt"/>
                <a:ea typeface="Cinzel"/>
                <a:cs typeface="Cinzel"/>
              </a:defRPr>
            </a:lvl1pPr>
          </a:lstStyle>
          <a:p>
            <a:r>
              <a:rPr lang="es-ES" sz="2131" dirty="0"/>
              <a:t>SECTORIAL</a:t>
            </a:r>
          </a:p>
        </p:txBody>
      </p:sp>
      <p:sp>
        <p:nvSpPr>
          <p:cNvPr id="17" name="Google Shape;633;p59"/>
          <p:cNvSpPr/>
          <p:nvPr/>
        </p:nvSpPr>
        <p:spPr>
          <a:xfrm>
            <a:off x="5350604" y="2964624"/>
            <a:ext cx="1494555" cy="1494555"/>
          </a:xfrm>
          <a:prstGeom prst="ellipse">
            <a:avLst/>
          </a:prstGeom>
          <a:solidFill>
            <a:srgbClr val="BAFFF9">
              <a:alpha val="13100"/>
            </a:srgbClr>
          </a:solidFill>
          <a:ln w="9525" cap="flat" cmpd="sng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50" tIns="121750" rIns="121750" bIns="121750" anchor="ctr" anchorCtr="0">
            <a:noAutofit/>
          </a:bodyPr>
          <a:lstStyle/>
          <a:p>
            <a:endParaRPr sz="2397" dirty="0"/>
          </a:p>
        </p:txBody>
      </p:sp>
      <p:sp>
        <p:nvSpPr>
          <p:cNvPr id="24" name="Google Shape;636;p59"/>
          <p:cNvSpPr/>
          <p:nvPr/>
        </p:nvSpPr>
        <p:spPr>
          <a:xfrm>
            <a:off x="7202223" y="3268701"/>
            <a:ext cx="852547" cy="852547"/>
          </a:xfrm>
          <a:prstGeom prst="rect">
            <a:avLst/>
          </a:prstGeom>
          <a:solidFill>
            <a:srgbClr val="BAFFF9">
              <a:alpha val="13100"/>
            </a:srgbClr>
          </a:solidFill>
          <a:ln w="9525" cap="flat" cmpd="sng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50" tIns="121750" rIns="121750" bIns="121750" anchor="ctr" anchorCtr="0">
            <a:noAutofit/>
          </a:bodyPr>
          <a:lstStyle/>
          <a:p>
            <a:endParaRPr sz="2397" dirty="0"/>
          </a:p>
        </p:txBody>
      </p:sp>
      <p:cxnSp>
        <p:nvCxnSpPr>
          <p:cNvPr id="28" name="Google Shape;639;p59"/>
          <p:cNvCxnSpPr>
            <a:cxnSpLocks/>
          </p:cNvCxnSpPr>
          <p:nvPr/>
        </p:nvCxnSpPr>
        <p:spPr>
          <a:xfrm rot="10800000" flipV="1">
            <a:off x="8054770" y="3526394"/>
            <a:ext cx="917534" cy="201245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chemeClr val="bg1"/>
            </a:solidFill>
            <a:prstDash val="solid"/>
            <a:round/>
            <a:headEnd type="none" w="med" len="med"/>
            <a:tailEnd type="diamond" w="med" len="med"/>
          </a:ln>
        </p:spPr>
      </p:cxnSp>
      <p:pic>
        <p:nvPicPr>
          <p:cNvPr id="7" name="Imagen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4672" y="2849940"/>
            <a:ext cx="1677928" cy="1677928"/>
          </a:xfrm>
          <a:prstGeom prst="rect">
            <a:avLst/>
          </a:prstGeom>
        </p:spPr>
      </p:pic>
      <p:sp>
        <p:nvSpPr>
          <p:cNvPr id="101" name="Marcador de pie de página 6">
            <a:extLst>
              <a:ext uri="{FF2B5EF4-FFF2-40B4-BE49-F238E27FC236}">
                <a16:creationId xmlns:a16="http://schemas.microsoft.com/office/drawing/2014/main" id="{72E2990F-6343-44F0-9D56-4132B1D3B092}"/>
              </a:ext>
            </a:extLst>
          </p:cNvPr>
          <p:cNvSpPr txBox="1">
            <a:spLocks/>
          </p:cNvSpPr>
          <p:nvPr/>
        </p:nvSpPr>
        <p:spPr>
          <a:xfrm>
            <a:off x="5919505" y="11614072"/>
            <a:ext cx="1096454" cy="364675"/>
          </a:xfrm>
        </p:spPr>
        <p:txBody>
          <a:bodyPr/>
          <a:lstStyle>
            <a:defPPr marL="0" marR="0" indent="0" algn="l" defTabSz="686074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351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686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351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343037" algn="l" defTabSz="686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351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686074" algn="l" defTabSz="686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351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1029111" algn="l" defTabSz="686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351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1372149" algn="l" defTabSz="686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351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1715186" algn="l" defTabSz="686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351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2058223" algn="l" defTabSz="686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351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2401260" algn="l" defTabSz="686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351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2744297" algn="l" defTabSz="686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351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endParaRPr lang="es-CL" sz="1598" b="1" dirty="0">
              <a:solidFill>
                <a:schemeClr val="accent1"/>
              </a:solidFill>
            </a:endParaRPr>
          </a:p>
        </p:txBody>
      </p:sp>
      <p:grpSp>
        <p:nvGrpSpPr>
          <p:cNvPr id="123" name="Grupo 122"/>
          <p:cNvGrpSpPr/>
          <p:nvPr/>
        </p:nvGrpSpPr>
        <p:grpSpPr>
          <a:xfrm>
            <a:off x="5669694" y="1456099"/>
            <a:ext cx="4169553" cy="999650"/>
            <a:chOff x="5292975" y="2003362"/>
            <a:chExt cx="3131025" cy="750663"/>
          </a:xfrm>
        </p:grpSpPr>
        <p:sp>
          <p:nvSpPr>
            <p:cNvPr id="14" name="Google Shape;630;p59"/>
            <p:cNvSpPr txBox="1"/>
            <p:nvPr/>
          </p:nvSpPr>
          <p:spPr>
            <a:xfrm flipH="1">
              <a:off x="6351300" y="2003362"/>
              <a:ext cx="2072700" cy="582324"/>
            </a:xfrm>
            <a:prstGeom prst="rect">
              <a:avLst/>
            </a:prstGeom>
            <a:solidFill>
              <a:srgbClr val="BAFFF9">
                <a:alpha val="13100"/>
              </a:srgbClr>
            </a:solidFill>
            <a:ln w="9525" cap="flat" cmpd="sng">
              <a:solidFill>
                <a:srgbClr val="FFCC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750" tIns="121750" rIns="121750" bIns="121750" anchor="b" anchorCtr="0">
              <a:noAutofit/>
            </a:bodyPr>
            <a:lstStyle>
              <a:defPPr>
                <a:defRPr kern="0"/>
              </a:defPPr>
              <a:lvl1pPr marL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600" b="1">
                  <a:solidFill>
                    <a:schemeClr val="bg1"/>
                  </a:solidFill>
                  <a:latin typeface="+mj-lt"/>
                  <a:ea typeface="Cinzel"/>
                  <a:cs typeface="Cinzel"/>
                </a:defRPr>
              </a:lvl1pPr>
            </a:lstStyle>
            <a:p>
              <a:pPr algn="ctr"/>
              <a:r>
                <a:rPr lang="en" sz="2131" dirty="0">
                  <a:solidFill>
                    <a:srgbClr val="FFCC00"/>
                  </a:solidFill>
                  <a:sym typeface="Cinzel"/>
                </a:rPr>
                <a:t>REGIONAL</a:t>
              </a:r>
              <a:endParaRPr sz="2131" dirty="0">
                <a:solidFill>
                  <a:srgbClr val="FFCC00"/>
                </a:solidFill>
                <a:sym typeface="Cinzel"/>
              </a:endParaRPr>
            </a:p>
          </p:txBody>
        </p:sp>
        <p:sp>
          <p:nvSpPr>
            <p:cNvPr id="19" name="Google Shape;635;p59"/>
            <p:cNvSpPr/>
            <p:nvPr/>
          </p:nvSpPr>
          <p:spPr>
            <a:xfrm>
              <a:off x="5292975" y="2113825"/>
              <a:ext cx="640200" cy="640200"/>
            </a:xfrm>
            <a:prstGeom prst="rect">
              <a:avLst/>
            </a:prstGeom>
            <a:solidFill>
              <a:srgbClr val="BAFFF9">
                <a:alpha val="13100"/>
              </a:srgbClr>
            </a:solidFill>
            <a:ln w="9525" cap="flat" cmpd="sng">
              <a:solidFill>
                <a:srgbClr val="FFCC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750" tIns="121750" rIns="121750" bIns="121750" anchor="ctr" anchorCtr="0">
              <a:noAutofit/>
            </a:bodyPr>
            <a:lstStyle/>
            <a:p>
              <a:endParaRPr sz="2397" dirty="0">
                <a:solidFill>
                  <a:srgbClr val="FFCC00"/>
                </a:solidFill>
              </a:endParaRPr>
            </a:p>
          </p:txBody>
        </p:sp>
        <p:cxnSp>
          <p:nvCxnSpPr>
            <p:cNvPr id="27" name="Google Shape;638;p59"/>
            <p:cNvCxnSpPr>
              <a:cxnSpLocks/>
              <a:stCxn id="14" idx="3"/>
              <a:endCxn id="19" idx="3"/>
            </p:cNvCxnSpPr>
            <p:nvPr/>
          </p:nvCxnSpPr>
          <p:spPr>
            <a:xfrm rot="10800000" flipV="1">
              <a:off x="5933175" y="2294524"/>
              <a:ext cx="418125" cy="139400"/>
            </a:xfrm>
            <a:prstGeom prst="bentConnector3">
              <a:avLst>
                <a:gd name="adj1" fmla="val 50000"/>
              </a:avLst>
            </a:prstGeom>
            <a:noFill/>
            <a:ln w="9525" cap="flat" cmpd="sng">
              <a:solidFill>
                <a:srgbClr val="FFCC00"/>
              </a:solidFill>
              <a:prstDash val="solid"/>
              <a:round/>
              <a:headEnd type="none" w="med" len="med"/>
              <a:tailEnd type="diamond" w="med" len="med"/>
            </a:ln>
          </p:spPr>
        </p:cxnSp>
        <p:grpSp>
          <p:nvGrpSpPr>
            <p:cNvPr id="105" name="Google Shape;9238;p87"/>
            <p:cNvGrpSpPr/>
            <p:nvPr/>
          </p:nvGrpSpPr>
          <p:grpSpPr>
            <a:xfrm>
              <a:off x="5411501" y="2270125"/>
              <a:ext cx="396000" cy="396000"/>
              <a:chOff x="2497275" y="2744159"/>
              <a:chExt cx="370930" cy="370549"/>
            </a:xfrm>
          </p:grpSpPr>
          <p:sp>
            <p:nvSpPr>
              <p:cNvPr id="106" name="Google Shape;9239;p87"/>
              <p:cNvSpPr/>
              <p:nvPr/>
            </p:nvSpPr>
            <p:spPr>
              <a:xfrm>
                <a:off x="2497275" y="2744159"/>
                <a:ext cx="284366" cy="284747"/>
              </a:xfrm>
              <a:custGeom>
                <a:avLst/>
                <a:gdLst/>
                <a:ahLst/>
                <a:cxnLst/>
                <a:rect l="l" t="t" r="r" b="b"/>
                <a:pathLst>
                  <a:path w="8955" h="8967" extrusionOk="0">
                    <a:moveTo>
                      <a:pt x="4204" y="1"/>
                    </a:moveTo>
                    <a:cubicBezTo>
                      <a:pt x="3942" y="1"/>
                      <a:pt x="3704" y="203"/>
                      <a:pt x="3644" y="465"/>
                    </a:cubicBezTo>
                    <a:lnTo>
                      <a:pt x="3466" y="1334"/>
                    </a:lnTo>
                    <a:cubicBezTo>
                      <a:pt x="3287" y="1394"/>
                      <a:pt x="3108" y="1465"/>
                      <a:pt x="2942" y="1537"/>
                    </a:cubicBezTo>
                    <a:lnTo>
                      <a:pt x="2215" y="1048"/>
                    </a:lnTo>
                    <a:cubicBezTo>
                      <a:pt x="2120" y="983"/>
                      <a:pt x="2009" y="952"/>
                      <a:pt x="1899" y="952"/>
                    </a:cubicBezTo>
                    <a:cubicBezTo>
                      <a:pt x="1749" y="952"/>
                      <a:pt x="1599" y="1010"/>
                      <a:pt x="1489" y="1120"/>
                    </a:cubicBezTo>
                    <a:lnTo>
                      <a:pt x="1108" y="1489"/>
                    </a:lnTo>
                    <a:cubicBezTo>
                      <a:pt x="918" y="1691"/>
                      <a:pt x="894" y="1989"/>
                      <a:pt x="1037" y="2227"/>
                    </a:cubicBezTo>
                    <a:lnTo>
                      <a:pt x="1525" y="2953"/>
                    </a:lnTo>
                    <a:cubicBezTo>
                      <a:pt x="1441" y="3120"/>
                      <a:pt x="1370" y="3287"/>
                      <a:pt x="1322" y="3465"/>
                    </a:cubicBezTo>
                    <a:lnTo>
                      <a:pt x="453" y="3644"/>
                    </a:lnTo>
                    <a:cubicBezTo>
                      <a:pt x="191" y="3703"/>
                      <a:pt x="1" y="3930"/>
                      <a:pt x="1" y="4215"/>
                    </a:cubicBezTo>
                    <a:lnTo>
                      <a:pt x="1" y="4751"/>
                    </a:lnTo>
                    <a:cubicBezTo>
                      <a:pt x="1" y="5025"/>
                      <a:pt x="191" y="5251"/>
                      <a:pt x="453" y="5323"/>
                    </a:cubicBezTo>
                    <a:lnTo>
                      <a:pt x="1322" y="5501"/>
                    </a:lnTo>
                    <a:cubicBezTo>
                      <a:pt x="1382" y="5668"/>
                      <a:pt x="1453" y="5847"/>
                      <a:pt x="1525" y="6013"/>
                    </a:cubicBezTo>
                    <a:lnTo>
                      <a:pt x="1037" y="6740"/>
                    </a:lnTo>
                    <a:cubicBezTo>
                      <a:pt x="894" y="6966"/>
                      <a:pt x="918" y="7287"/>
                      <a:pt x="1108" y="7478"/>
                    </a:cubicBezTo>
                    <a:lnTo>
                      <a:pt x="1489" y="7847"/>
                    </a:lnTo>
                    <a:cubicBezTo>
                      <a:pt x="1599" y="7957"/>
                      <a:pt x="1745" y="8015"/>
                      <a:pt x="1894" y="8015"/>
                    </a:cubicBezTo>
                    <a:cubicBezTo>
                      <a:pt x="2003" y="8015"/>
                      <a:pt x="2115" y="7984"/>
                      <a:pt x="2215" y="7918"/>
                    </a:cubicBezTo>
                    <a:lnTo>
                      <a:pt x="2942" y="7430"/>
                    </a:lnTo>
                    <a:cubicBezTo>
                      <a:pt x="3108" y="7513"/>
                      <a:pt x="3287" y="7597"/>
                      <a:pt x="3466" y="7633"/>
                    </a:cubicBezTo>
                    <a:lnTo>
                      <a:pt x="3644" y="8502"/>
                    </a:lnTo>
                    <a:cubicBezTo>
                      <a:pt x="3704" y="8764"/>
                      <a:pt x="3930" y="8966"/>
                      <a:pt x="4204" y="8966"/>
                    </a:cubicBezTo>
                    <a:lnTo>
                      <a:pt x="4740" y="8966"/>
                    </a:lnTo>
                    <a:cubicBezTo>
                      <a:pt x="5013" y="8966"/>
                      <a:pt x="5251" y="8764"/>
                      <a:pt x="5311" y="8502"/>
                    </a:cubicBezTo>
                    <a:lnTo>
                      <a:pt x="5490" y="7633"/>
                    </a:lnTo>
                    <a:cubicBezTo>
                      <a:pt x="5621" y="7597"/>
                      <a:pt x="5775" y="7537"/>
                      <a:pt x="5906" y="7478"/>
                    </a:cubicBezTo>
                    <a:cubicBezTo>
                      <a:pt x="6002" y="7442"/>
                      <a:pt x="6037" y="7323"/>
                      <a:pt x="6002" y="7240"/>
                    </a:cubicBezTo>
                    <a:cubicBezTo>
                      <a:pt x="5966" y="7169"/>
                      <a:pt x="5898" y="7131"/>
                      <a:pt x="5831" y="7131"/>
                    </a:cubicBezTo>
                    <a:cubicBezTo>
                      <a:pt x="5808" y="7131"/>
                      <a:pt x="5785" y="7135"/>
                      <a:pt x="5763" y="7144"/>
                    </a:cubicBezTo>
                    <a:cubicBezTo>
                      <a:pt x="5609" y="7228"/>
                      <a:pt x="5466" y="7287"/>
                      <a:pt x="5299" y="7323"/>
                    </a:cubicBezTo>
                    <a:cubicBezTo>
                      <a:pt x="5240" y="7347"/>
                      <a:pt x="5180" y="7406"/>
                      <a:pt x="5168" y="7454"/>
                    </a:cubicBezTo>
                    <a:lnTo>
                      <a:pt x="4966" y="8430"/>
                    </a:lnTo>
                    <a:cubicBezTo>
                      <a:pt x="4954" y="8514"/>
                      <a:pt x="4870" y="8597"/>
                      <a:pt x="4763" y="8597"/>
                    </a:cubicBezTo>
                    <a:lnTo>
                      <a:pt x="4228" y="8597"/>
                    </a:lnTo>
                    <a:cubicBezTo>
                      <a:pt x="4120" y="8597"/>
                      <a:pt x="4049" y="8514"/>
                      <a:pt x="4013" y="8430"/>
                    </a:cubicBezTo>
                    <a:lnTo>
                      <a:pt x="3823" y="7454"/>
                    </a:lnTo>
                    <a:cubicBezTo>
                      <a:pt x="3811" y="7383"/>
                      <a:pt x="3763" y="7335"/>
                      <a:pt x="3692" y="7323"/>
                    </a:cubicBezTo>
                    <a:cubicBezTo>
                      <a:pt x="3466" y="7263"/>
                      <a:pt x="3239" y="7180"/>
                      <a:pt x="3049" y="7061"/>
                    </a:cubicBezTo>
                    <a:cubicBezTo>
                      <a:pt x="3019" y="7043"/>
                      <a:pt x="2986" y="7034"/>
                      <a:pt x="2954" y="7034"/>
                    </a:cubicBezTo>
                    <a:cubicBezTo>
                      <a:pt x="2921" y="7034"/>
                      <a:pt x="2888" y="7043"/>
                      <a:pt x="2858" y="7061"/>
                    </a:cubicBezTo>
                    <a:lnTo>
                      <a:pt x="2037" y="7609"/>
                    </a:lnTo>
                    <a:cubicBezTo>
                      <a:pt x="2006" y="7634"/>
                      <a:pt x="1966" y="7647"/>
                      <a:pt x="1926" y="7647"/>
                    </a:cubicBezTo>
                    <a:cubicBezTo>
                      <a:pt x="1874" y="7647"/>
                      <a:pt x="1821" y="7625"/>
                      <a:pt x="1787" y="7585"/>
                    </a:cubicBezTo>
                    <a:lnTo>
                      <a:pt x="1418" y="7204"/>
                    </a:lnTo>
                    <a:cubicBezTo>
                      <a:pt x="1334" y="7132"/>
                      <a:pt x="1334" y="7025"/>
                      <a:pt x="1382" y="6954"/>
                    </a:cubicBezTo>
                    <a:lnTo>
                      <a:pt x="1930" y="6132"/>
                    </a:lnTo>
                    <a:cubicBezTo>
                      <a:pt x="1977" y="6073"/>
                      <a:pt x="1977" y="6001"/>
                      <a:pt x="1930" y="5942"/>
                    </a:cubicBezTo>
                    <a:cubicBezTo>
                      <a:pt x="1811" y="5739"/>
                      <a:pt x="1727" y="5525"/>
                      <a:pt x="1668" y="5299"/>
                    </a:cubicBezTo>
                    <a:cubicBezTo>
                      <a:pt x="1656" y="5239"/>
                      <a:pt x="1596" y="5180"/>
                      <a:pt x="1537" y="5168"/>
                    </a:cubicBezTo>
                    <a:lnTo>
                      <a:pt x="560" y="4977"/>
                    </a:lnTo>
                    <a:cubicBezTo>
                      <a:pt x="477" y="4954"/>
                      <a:pt x="406" y="4870"/>
                      <a:pt x="406" y="4763"/>
                    </a:cubicBezTo>
                    <a:lnTo>
                      <a:pt x="406" y="4227"/>
                    </a:lnTo>
                    <a:cubicBezTo>
                      <a:pt x="406" y="4132"/>
                      <a:pt x="477" y="4049"/>
                      <a:pt x="560" y="4025"/>
                    </a:cubicBezTo>
                    <a:lnTo>
                      <a:pt x="1537" y="3834"/>
                    </a:lnTo>
                    <a:cubicBezTo>
                      <a:pt x="1608" y="3811"/>
                      <a:pt x="1656" y="3775"/>
                      <a:pt x="1668" y="3692"/>
                    </a:cubicBezTo>
                    <a:cubicBezTo>
                      <a:pt x="1727" y="3477"/>
                      <a:pt x="1811" y="3251"/>
                      <a:pt x="1930" y="3061"/>
                    </a:cubicBezTo>
                    <a:cubicBezTo>
                      <a:pt x="1965" y="3001"/>
                      <a:pt x="1965" y="2918"/>
                      <a:pt x="1930" y="2858"/>
                    </a:cubicBezTo>
                    <a:lnTo>
                      <a:pt x="1382" y="2049"/>
                    </a:lnTo>
                    <a:cubicBezTo>
                      <a:pt x="1322" y="1965"/>
                      <a:pt x="1334" y="1846"/>
                      <a:pt x="1418" y="1787"/>
                    </a:cubicBezTo>
                    <a:lnTo>
                      <a:pt x="1787" y="1417"/>
                    </a:lnTo>
                    <a:cubicBezTo>
                      <a:pt x="1826" y="1378"/>
                      <a:pt x="1876" y="1360"/>
                      <a:pt x="1925" y="1360"/>
                    </a:cubicBezTo>
                    <a:cubicBezTo>
                      <a:pt x="1965" y="1360"/>
                      <a:pt x="2005" y="1372"/>
                      <a:pt x="2037" y="1394"/>
                    </a:cubicBezTo>
                    <a:lnTo>
                      <a:pt x="2858" y="1941"/>
                    </a:lnTo>
                    <a:cubicBezTo>
                      <a:pt x="2888" y="1965"/>
                      <a:pt x="2921" y="1977"/>
                      <a:pt x="2954" y="1977"/>
                    </a:cubicBezTo>
                    <a:cubicBezTo>
                      <a:pt x="2986" y="1977"/>
                      <a:pt x="3019" y="1965"/>
                      <a:pt x="3049" y="1941"/>
                    </a:cubicBezTo>
                    <a:cubicBezTo>
                      <a:pt x="3263" y="1822"/>
                      <a:pt x="3466" y="1727"/>
                      <a:pt x="3692" y="1668"/>
                    </a:cubicBezTo>
                    <a:cubicBezTo>
                      <a:pt x="3751" y="1656"/>
                      <a:pt x="3811" y="1596"/>
                      <a:pt x="3823" y="1537"/>
                    </a:cubicBezTo>
                    <a:lnTo>
                      <a:pt x="4013" y="572"/>
                    </a:lnTo>
                    <a:cubicBezTo>
                      <a:pt x="4037" y="477"/>
                      <a:pt x="4120" y="405"/>
                      <a:pt x="4228" y="405"/>
                    </a:cubicBezTo>
                    <a:lnTo>
                      <a:pt x="4763" y="405"/>
                    </a:lnTo>
                    <a:cubicBezTo>
                      <a:pt x="4870" y="405"/>
                      <a:pt x="4942" y="477"/>
                      <a:pt x="4966" y="572"/>
                    </a:cubicBezTo>
                    <a:lnTo>
                      <a:pt x="5168" y="1537"/>
                    </a:lnTo>
                    <a:cubicBezTo>
                      <a:pt x="5180" y="1608"/>
                      <a:pt x="5216" y="1656"/>
                      <a:pt x="5299" y="1668"/>
                    </a:cubicBezTo>
                    <a:cubicBezTo>
                      <a:pt x="5513" y="1727"/>
                      <a:pt x="5740" y="1822"/>
                      <a:pt x="5930" y="1941"/>
                    </a:cubicBezTo>
                    <a:cubicBezTo>
                      <a:pt x="5960" y="1953"/>
                      <a:pt x="5996" y="1959"/>
                      <a:pt x="6031" y="1959"/>
                    </a:cubicBezTo>
                    <a:cubicBezTo>
                      <a:pt x="6067" y="1959"/>
                      <a:pt x="6103" y="1953"/>
                      <a:pt x="6133" y="1941"/>
                    </a:cubicBezTo>
                    <a:lnTo>
                      <a:pt x="6942" y="1394"/>
                    </a:lnTo>
                    <a:cubicBezTo>
                      <a:pt x="6978" y="1368"/>
                      <a:pt x="7021" y="1356"/>
                      <a:pt x="7063" y="1356"/>
                    </a:cubicBezTo>
                    <a:cubicBezTo>
                      <a:pt x="7117" y="1356"/>
                      <a:pt x="7170" y="1377"/>
                      <a:pt x="7204" y="1417"/>
                    </a:cubicBezTo>
                    <a:lnTo>
                      <a:pt x="7573" y="1787"/>
                    </a:lnTo>
                    <a:cubicBezTo>
                      <a:pt x="7645" y="1870"/>
                      <a:pt x="7645" y="1965"/>
                      <a:pt x="7597" y="2049"/>
                    </a:cubicBezTo>
                    <a:lnTo>
                      <a:pt x="7049" y="2858"/>
                    </a:lnTo>
                    <a:cubicBezTo>
                      <a:pt x="7002" y="2918"/>
                      <a:pt x="7002" y="2989"/>
                      <a:pt x="7049" y="3061"/>
                    </a:cubicBezTo>
                    <a:cubicBezTo>
                      <a:pt x="7168" y="3263"/>
                      <a:pt x="7264" y="3477"/>
                      <a:pt x="7323" y="3692"/>
                    </a:cubicBezTo>
                    <a:cubicBezTo>
                      <a:pt x="7335" y="3751"/>
                      <a:pt x="7395" y="3811"/>
                      <a:pt x="7454" y="3834"/>
                    </a:cubicBezTo>
                    <a:lnTo>
                      <a:pt x="8419" y="4025"/>
                    </a:lnTo>
                    <a:cubicBezTo>
                      <a:pt x="8514" y="4037"/>
                      <a:pt x="8585" y="4132"/>
                      <a:pt x="8585" y="4227"/>
                    </a:cubicBezTo>
                    <a:lnTo>
                      <a:pt x="8585" y="4763"/>
                    </a:lnTo>
                    <a:cubicBezTo>
                      <a:pt x="8585" y="4870"/>
                      <a:pt x="8514" y="4942"/>
                      <a:pt x="8419" y="4977"/>
                    </a:cubicBezTo>
                    <a:lnTo>
                      <a:pt x="7454" y="5168"/>
                    </a:lnTo>
                    <a:cubicBezTo>
                      <a:pt x="7383" y="5180"/>
                      <a:pt x="7335" y="5227"/>
                      <a:pt x="7323" y="5299"/>
                    </a:cubicBezTo>
                    <a:cubicBezTo>
                      <a:pt x="7276" y="5466"/>
                      <a:pt x="7216" y="5632"/>
                      <a:pt x="7145" y="5775"/>
                    </a:cubicBezTo>
                    <a:cubicBezTo>
                      <a:pt x="7097" y="5870"/>
                      <a:pt x="7145" y="5966"/>
                      <a:pt x="7228" y="6013"/>
                    </a:cubicBezTo>
                    <a:cubicBezTo>
                      <a:pt x="7254" y="6026"/>
                      <a:pt x="7280" y="6032"/>
                      <a:pt x="7305" y="6032"/>
                    </a:cubicBezTo>
                    <a:cubicBezTo>
                      <a:pt x="7372" y="6032"/>
                      <a:pt x="7431" y="5991"/>
                      <a:pt x="7466" y="5930"/>
                    </a:cubicBezTo>
                    <a:cubicBezTo>
                      <a:pt x="7526" y="5799"/>
                      <a:pt x="7585" y="5644"/>
                      <a:pt x="7633" y="5501"/>
                    </a:cubicBezTo>
                    <a:lnTo>
                      <a:pt x="8490" y="5323"/>
                    </a:lnTo>
                    <a:cubicBezTo>
                      <a:pt x="8764" y="5263"/>
                      <a:pt x="8954" y="5037"/>
                      <a:pt x="8954" y="4751"/>
                    </a:cubicBezTo>
                    <a:lnTo>
                      <a:pt x="8954" y="4215"/>
                    </a:lnTo>
                    <a:cubicBezTo>
                      <a:pt x="8954" y="3942"/>
                      <a:pt x="8764" y="3715"/>
                      <a:pt x="8490" y="3644"/>
                    </a:cubicBezTo>
                    <a:lnTo>
                      <a:pt x="7633" y="3465"/>
                    </a:lnTo>
                    <a:cubicBezTo>
                      <a:pt x="7573" y="3287"/>
                      <a:pt x="7502" y="3120"/>
                      <a:pt x="7418" y="2953"/>
                    </a:cubicBezTo>
                    <a:lnTo>
                      <a:pt x="7918" y="2227"/>
                    </a:lnTo>
                    <a:cubicBezTo>
                      <a:pt x="8061" y="2001"/>
                      <a:pt x="8038" y="1679"/>
                      <a:pt x="7835" y="1489"/>
                    </a:cubicBezTo>
                    <a:lnTo>
                      <a:pt x="7466" y="1120"/>
                    </a:lnTo>
                    <a:cubicBezTo>
                      <a:pt x="7356" y="1010"/>
                      <a:pt x="7211" y="952"/>
                      <a:pt x="7061" y="952"/>
                    </a:cubicBezTo>
                    <a:cubicBezTo>
                      <a:pt x="6952" y="952"/>
                      <a:pt x="6840" y="983"/>
                      <a:pt x="6740" y="1048"/>
                    </a:cubicBezTo>
                    <a:lnTo>
                      <a:pt x="6013" y="1537"/>
                    </a:lnTo>
                    <a:cubicBezTo>
                      <a:pt x="5847" y="1453"/>
                      <a:pt x="5668" y="1370"/>
                      <a:pt x="5490" y="1334"/>
                    </a:cubicBezTo>
                    <a:lnTo>
                      <a:pt x="5311" y="465"/>
                    </a:lnTo>
                    <a:cubicBezTo>
                      <a:pt x="5251" y="203"/>
                      <a:pt x="5025" y="1"/>
                      <a:pt x="4740" y="1"/>
                    </a:cubicBezTo>
                    <a:close/>
                  </a:path>
                </a:pathLst>
              </a:custGeom>
              <a:solidFill>
                <a:srgbClr val="657E93"/>
              </a:solidFill>
              <a:ln w="3175">
                <a:solidFill>
                  <a:srgbClr val="FFCC00"/>
                </a:solidFill>
              </a:ln>
            </p:spPr>
            <p:txBody>
              <a:bodyPr spcFirstLastPara="1" wrap="square" lIns="121750" tIns="121750" rIns="121750" bIns="121750" anchor="ctr" anchorCtr="0">
                <a:noAutofit/>
              </a:bodyPr>
              <a:lstStyle/>
              <a:p>
                <a:endParaRPr sz="2397" dirty="0">
                  <a:solidFill>
                    <a:srgbClr val="FFCC00"/>
                  </a:solidFill>
                </a:endParaRPr>
              </a:p>
            </p:txBody>
          </p:sp>
          <p:sp>
            <p:nvSpPr>
              <p:cNvPr id="107" name="Google Shape;9240;p87"/>
              <p:cNvSpPr/>
              <p:nvPr/>
            </p:nvSpPr>
            <p:spPr>
              <a:xfrm>
                <a:off x="2592191" y="2821673"/>
                <a:ext cx="113461" cy="98345"/>
              </a:xfrm>
              <a:custGeom>
                <a:avLst/>
                <a:gdLst/>
                <a:ahLst/>
                <a:cxnLst/>
                <a:rect l="l" t="t" r="r" b="b"/>
                <a:pathLst>
                  <a:path w="3573" h="3097" extrusionOk="0">
                    <a:moveTo>
                      <a:pt x="1524" y="0"/>
                    </a:moveTo>
                    <a:cubicBezTo>
                      <a:pt x="989" y="0"/>
                      <a:pt x="465" y="215"/>
                      <a:pt x="72" y="584"/>
                    </a:cubicBezTo>
                    <a:cubicBezTo>
                      <a:pt x="0" y="655"/>
                      <a:pt x="0" y="774"/>
                      <a:pt x="72" y="834"/>
                    </a:cubicBezTo>
                    <a:cubicBezTo>
                      <a:pt x="113" y="876"/>
                      <a:pt x="164" y="896"/>
                      <a:pt x="212" y="896"/>
                    </a:cubicBezTo>
                    <a:cubicBezTo>
                      <a:pt x="259" y="896"/>
                      <a:pt x="304" y="876"/>
                      <a:pt x="334" y="834"/>
                    </a:cubicBezTo>
                    <a:cubicBezTo>
                      <a:pt x="643" y="524"/>
                      <a:pt x="1072" y="358"/>
                      <a:pt x="1500" y="358"/>
                    </a:cubicBezTo>
                    <a:cubicBezTo>
                      <a:pt x="2441" y="358"/>
                      <a:pt x="3203" y="1120"/>
                      <a:pt x="3203" y="2060"/>
                    </a:cubicBezTo>
                    <a:cubicBezTo>
                      <a:pt x="3203" y="2322"/>
                      <a:pt x="3144" y="2596"/>
                      <a:pt x="3024" y="2834"/>
                    </a:cubicBezTo>
                    <a:cubicBezTo>
                      <a:pt x="2965" y="2941"/>
                      <a:pt x="3013" y="3037"/>
                      <a:pt x="3096" y="3084"/>
                    </a:cubicBezTo>
                    <a:cubicBezTo>
                      <a:pt x="3132" y="3096"/>
                      <a:pt x="3155" y="3096"/>
                      <a:pt x="3191" y="3096"/>
                    </a:cubicBezTo>
                    <a:cubicBezTo>
                      <a:pt x="3251" y="3096"/>
                      <a:pt x="3322" y="3072"/>
                      <a:pt x="3346" y="3001"/>
                    </a:cubicBezTo>
                    <a:cubicBezTo>
                      <a:pt x="3501" y="2715"/>
                      <a:pt x="3572" y="2382"/>
                      <a:pt x="3572" y="2060"/>
                    </a:cubicBezTo>
                    <a:cubicBezTo>
                      <a:pt x="3572" y="929"/>
                      <a:pt x="2655" y="0"/>
                      <a:pt x="1524" y="0"/>
                    </a:cubicBezTo>
                    <a:close/>
                  </a:path>
                </a:pathLst>
              </a:custGeom>
              <a:solidFill>
                <a:srgbClr val="657E93"/>
              </a:solidFill>
              <a:ln w="3175">
                <a:solidFill>
                  <a:srgbClr val="FFCC00"/>
                </a:solidFill>
              </a:ln>
            </p:spPr>
            <p:txBody>
              <a:bodyPr spcFirstLastPara="1" wrap="square" lIns="121750" tIns="121750" rIns="121750" bIns="121750" anchor="ctr" anchorCtr="0">
                <a:noAutofit/>
              </a:bodyPr>
              <a:lstStyle/>
              <a:p>
                <a:endParaRPr sz="2397" dirty="0">
                  <a:solidFill>
                    <a:srgbClr val="FFCC00"/>
                  </a:solidFill>
                </a:endParaRPr>
              </a:p>
            </p:txBody>
          </p:sp>
          <p:sp>
            <p:nvSpPr>
              <p:cNvPr id="108" name="Google Shape;9241;p87"/>
              <p:cNvSpPr/>
              <p:nvPr/>
            </p:nvSpPr>
            <p:spPr>
              <a:xfrm>
                <a:off x="2574408" y="2862129"/>
                <a:ext cx="106665" cy="90756"/>
              </a:xfrm>
              <a:custGeom>
                <a:avLst/>
                <a:gdLst/>
                <a:ahLst/>
                <a:cxnLst/>
                <a:rect l="l" t="t" r="r" b="b"/>
                <a:pathLst>
                  <a:path w="3359" h="2858" extrusionOk="0">
                    <a:moveTo>
                      <a:pt x="294" y="1"/>
                    </a:moveTo>
                    <a:cubicBezTo>
                      <a:pt x="218" y="1"/>
                      <a:pt x="145" y="48"/>
                      <a:pt x="108" y="131"/>
                    </a:cubicBezTo>
                    <a:cubicBezTo>
                      <a:pt x="36" y="334"/>
                      <a:pt x="1" y="572"/>
                      <a:pt x="1" y="798"/>
                    </a:cubicBezTo>
                    <a:cubicBezTo>
                      <a:pt x="1" y="1929"/>
                      <a:pt x="917" y="2858"/>
                      <a:pt x="2049" y="2858"/>
                    </a:cubicBezTo>
                    <a:cubicBezTo>
                      <a:pt x="2477" y="2858"/>
                      <a:pt x="2894" y="2715"/>
                      <a:pt x="3251" y="2465"/>
                    </a:cubicBezTo>
                    <a:cubicBezTo>
                      <a:pt x="3346" y="2405"/>
                      <a:pt x="3358" y="2286"/>
                      <a:pt x="3299" y="2215"/>
                    </a:cubicBezTo>
                    <a:cubicBezTo>
                      <a:pt x="3263" y="2158"/>
                      <a:pt x="3206" y="2131"/>
                      <a:pt x="3151" y="2131"/>
                    </a:cubicBezTo>
                    <a:cubicBezTo>
                      <a:pt x="3114" y="2131"/>
                      <a:pt x="3077" y="2143"/>
                      <a:pt x="3049" y="2167"/>
                    </a:cubicBezTo>
                    <a:cubicBezTo>
                      <a:pt x="2763" y="2382"/>
                      <a:pt x="2406" y="2501"/>
                      <a:pt x="2049" y="2501"/>
                    </a:cubicBezTo>
                    <a:cubicBezTo>
                      <a:pt x="1108" y="2501"/>
                      <a:pt x="346" y="1739"/>
                      <a:pt x="346" y="798"/>
                    </a:cubicBezTo>
                    <a:cubicBezTo>
                      <a:pt x="346" y="608"/>
                      <a:pt x="382" y="429"/>
                      <a:pt x="441" y="250"/>
                    </a:cubicBezTo>
                    <a:cubicBezTo>
                      <a:pt x="501" y="143"/>
                      <a:pt x="441" y="36"/>
                      <a:pt x="358" y="12"/>
                    </a:cubicBezTo>
                    <a:cubicBezTo>
                      <a:pt x="337" y="4"/>
                      <a:pt x="315" y="1"/>
                      <a:pt x="294" y="1"/>
                    </a:cubicBezTo>
                    <a:close/>
                  </a:path>
                </a:pathLst>
              </a:custGeom>
              <a:solidFill>
                <a:srgbClr val="657E93"/>
              </a:solidFill>
              <a:ln w="3175">
                <a:solidFill>
                  <a:srgbClr val="FFCC00"/>
                </a:solidFill>
              </a:ln>
            </p:spPr>
            <p:txBody>
              <a:bodyPr spcFirstLastPara="1" wrap="square" lIns="121750" tIns="121750" rIns="121750" bIns="121750" anchor="ctr" anchorCtr="0">
                <a:noAutofit/>
              </a:bodyPr>
              <a:lstStyle/>
              <a:p>
                <a:endParaRPr sz="2397" dirty="0">
                  <a:solidFill>
                    <a:srgbClr val="FFCC00"/>
                  </a:solidFill>
                </a:endParaRPr>
              </a:p>
            </p:txBody>
          </p:sp>
          <p:sp>
            <p:nvSpPr>
              <p:cNvPr id="109" name="Google Shape;9242;p87"/>
              <p:cNvSpPr/>
              <p:nvPr/>
            </p:nvSpPr>
            <p:spPr>
              <a:xfrm>
                <a:off x="2676881" y="2923385"/>
                <a:ext cx="191324" cy="191324"/>
              </a:xfrm>
              <a:custGeom>
                <a:avLst/>
                <a:gdLst/>
                <a:ahLst/>
                <a:cxnLst/>
                <a:rect l="l" t="t" r="r" b="b"/>
                <a:pathLst>
                  <a:path w="6025" h="6025" extrusionOk="0">
                    <a:moveTo>
                      <a:pt x="2810" y="0"/>
                    </a:moveTo>
                    <a:cubicBezTo>
                      <a:pt x="2608" y="0"/>
                      <a:pt x="2429" y="155"/>
                      <a:pt x="2382" y="357"/>
                    </a:cubicBezTo>
                    <a:lnTo>
                      <a:pt x="2274" y="893"/>
                    </a:lnTo>
                    <a:cubicBezTo>
                      <a:pt x="2191" y="929"/>
                      <a:pt x="2084" y="965"/>
                      <a:pt x="1989" y="1012"/>
                    </a:cubicBezTo>
                    <a:lnTo>
                      <a:pt x="1548" y="715"/>
                    </a:lnTo>
                    <a:cubicBezTo>
                      <a:pt x="1475" y="666"/>
                      <a:pt x="1393" y="643"/>
                      <a:pt x="1313" y="643"/>
                    </a:cubicBezTo>
                    <a:cubicBezTo>
                      <a:pt x="1198" y="643"/>
                      <a:pt x="1085" y="690"/>
                      <a:pt x="1000" y="774"/>
                    </a:cubicBezTo>
                    <a:lnTo>
                      <a:pt x="738" y="1024"/>
                    </a:lnTo>
                    <a:cubicBezTo>
                      <a:pt x="596" y="1179"/>
                      <a:pt x="572" y="1417"/>
                      <a:pt x="679" y="1584"/>
                    </a:cubicBezTo>
                    <a:lnTo>
                      <a:pt x="977" y="2024"/>
                    </a:lnTo>
                    <a:cubicBezTo>
                      <a:pt x="917" y="2143"/>
                      <a:pt x="858" y="2274"/>
                      <a:pt x="834" y="2417"/>
                    </a:cubicBezTo>
                    <a:cubicBezTo>
                      <a:pt x="798" y="2512"/>
                      <a:pt x="858" y="2608"/>
                      <a:pt x="965" y="2631"/>
                    </a:cubicBezTo>
                    <a:cubicBezTo>
                      <a:pt x="986" y="2639"/>
                      <a:pt x="1006" y="2642"/>
                      <a:pt x="1025" y="2642"/>
                    </a:cubicBezTo>
                    <a:cubicBezTo>
                      <a:pt x="1103" y="2642"/>
                      <a:pt x="1162" y="2587"/>
                      <a:pt x="1191" y="2501"/>
                    </a:cubicBezTo>
                    <a:cubicBezTo>
                      <a:pt x="1227" y="2358"/>
                      <a:pt x="1298" y="2215"/>
                      <a:pt x="1346" y="2096"/>
                    </a:cubicBezTo>
                    <a:cubicBezTo>
                      <a:pt x="1381" y="2036"/>
                      <a:pt x="1381" y="1965"/>
                      <a:pt x="1346" y="1905"/>
                    </a:cubicBezTo>
                    <a:lnTo>
                      <a:pt x="1000" y="1369"/>
                    </a:lnTo>
                    <a:cubicBezTo>
                      <a:pt x="977" y="1346"/>
                      <a:pt x="977" y="1310"/>
                      <a:pt x="1012" y="1286"/>
                    </a:cubicBezTo>
                    <a:lnTo>
                      <a:pt x="1262" y="1024"/>
                    </a:lnTo>
                    <a:cubicBezTo>
                      <a:pt x="1283" y="1010"/>
                      <a:pt x="1300" y="1004"/>
                      <a:pt x="1318" y="1004"/>
                    </a:cubicBezTo>
                    <a:cubicBezTo>
                      <a:pt x="1330" y="1004"/>
                      <a:pt x="1343" y="1007"/>
                      <a:pt x="1358" y="1012"/>
                    </a:cubicBezTo>
                    <a:lnTo>
                      <a:pt x="1893" y="1369"/>
                    </a:lnTo>
                    <a:cubicBezTo>
                      <a:pt x="1923" y="1393"/>
                      <a:pt x="1956" y="1405"/>
                      <a:pt x="1989" y="1405"/>
                    </a:cubicBezTo>
                    <a:cubicBezTo>
                      <a:pt x="2021" y="1405"/>
                      <a:pt x="2054" y="1393"/>
                      <a:pt x="2084" y="1369"/>
                    </a:cubicBezTo>
                    <a:cubicBezTo>
                      <a:pt x="2215" y="1298"/>
                      <a:pt x="2346" y="1238"/>
                      <a:pt x="2489" y="1203"/>
                    </a:cubicBezTo>
                    <a:cubicBezTo>
                      <a:pt x="2548" y="1191"/>
                      <a:pt x="2608" y="1131"/>
                      <a:pt x="2620" y="1072"/>
                    </a:cubicBezTo>
                    <a:lnTo>
                      <a:pt x="2751" y="429"/>
                    </a:lnTo>
                    <a:cubicBezTo>
                      <a:pt x="2751" y="405"/>
                      <a:pt x="2786" y="369"/>
                      <a:pt x="2822" y="369"/>
                    </a:cubicBezTo>
                    <a:lnTo>
                      <a:pt x="3167" y="369"/>
                    </a:lnTo>
                    <a:cubicBezTo>
                      <a:pt x="3203" y="369"/>
                      <a:pt x="3227" y="405"/>
                      <a:pt x="3239" y="429"/>
                    </a:cubicBezTo>
                    <a:lnTo>
                      <a:pt x="3382" y="1072"/>
                    </a:lnTo>
                    <a:cubicBezTo>
                      <a:pt x="3394" y="1143"/>
                      <a:pt x="3429" y="1191"/>
                      <a:pt x="3513" y="1203"/>
                    </a:cubicBezTo>
                    <a:cubicBezTo>
                      <a:pt x="3656" y="1250"/>
                      <a:pt x="3786" y="1310"/>
                      <a:pt x="3917" y="1369"/>
                    </a:cubicBezTo>
                    <a:cubicBezTo>
                      <a:pt x="3947" y="1387"/>
                      <a:pt x="3980" y="1396"/>
                      <a:pt x="4013" y="1396"/>
                    </a:cubicBezTo>
                    <a:cubicBezTo>
                      <a:pt x="4045" y="1396"/>
                      <a:pt x="4078" y="1387"/>
                      <a:pt x="4108" y="1369"/>
                    </a:cubicBezTo>
                    <a:lnTo>
                      <a:pt x="4644" y="1012"/>
                    </a:lnTo>
                    <a:cubicBezTo>
                      <a:pt x="4654" y="1007"/>
                      <a:pt x="4665" y="1004"/>
                      <a:pt x="4678" y="1004"/>
                    </a:cubicBezTo>
                    <a:cubicBezTo>
                      <a:pt x="4695" y="1004"/>
                      <a:pt x="4713" y="1010"/>
                      <a:pt x="4727" y="1024"/>
                    </a:cubicBezTo>
                    <a:lnTo>
                      <a:pt x="4989" y="1286"/>
                    </a:lnTo>
                    <a:cubicBezTo>
                      <a:pt x="5013" y="1310"/>
                      <a:pt x="5013" y="1346"/>
                      <a:pt x="5001" y="1369"/>
                    </a:cubicBezTo>
                    <a:lnTo>
                      <a:pt x="4644" y="1905"/>
                    </a:lnTo>
                    <a:cubicBezTo>
                      <a:pt x="4596" y="1965"/>
                      <a:pt x="4596" y="2036"/>
                      <a:pt x="4644" y="2096"/>
                    </a:cubicBezTo>
                    <a:cubicBezTo>
                      <a:pt x="4715" y="2239"/>
                      <a:pt x="4775" y="2370"/>
                      <a:pt x="4810" y="2501"/>
                    </a:cubicBezTo>
                    <a:cubicBezTo>
                      <a:pt x="4822" y="2560"/>
                      <a:pt x="4882" y="2620"/>
                      <a:pt x="4941" y="2631"/>
                    </a:cubicBezTo>
                    <a:lnTo>
                      <a:pt x="5584" y="2774"/>
                    </a:lnTo>
                    <a:cubicBezTo>
                      <a:pt x="5608" y="2774"/>
                      <a:pt x="5644" y="2798"/>
                      <a:pt x="5644" y="2846"/>
                    </a:cubicBezTo>
                    <a:lnTo>
                      <a:pt x="5644" y="3191"/>
                    </a:lnTo>
                    <a:cubicBezTo>
                      <a:pt x="5644" y="3215"/>
                      <a:pt x="5608" y="3251"/>
                      <a:pt x="5584" y="3263"/>
                    </a:cubicBezTo>
                    <a:lnTo>
                      <a:pt x="4941" y="3393"/>
                    </a:lnTo>
                    <a:cubicBezTo>
                      <a:pt x="4870" y="3405"/>
                      <a:pt x="4822" y="3453"/>
                      <a:pt x="4810" y="3524"/>
                    </a:cubicBezTo>
                    <a:cubicBezTo>
                      <a:pt x="4763" y="3679"/>
                      <a:pt x="4703" y="3810"/>
                      <a:pt x="4644" y="3929"/>
                    </a:cubicBezTo>
                    <a:cubicBezTo>
                      <a:pt x="4608" y="3989"/>
                      <a:pt x="4608" y="4060"/>
                      <a:pt x="4644" y="4120"/>
                    </a:cubicBezTo>
                    <a:lnTo>
                      <a:pt x="5001" y="4656"/>
                    </a:lnTo>
                    <a:cubicBezTo>
                      <a:pt x="5013" y="4691"/>
                      <a:pt x="5013" y="4715"/>
                      <a:pt x="4989" y="4751"/>
                    </a:cubicBezTo>
                    <a:lnTo>
                      <a:pt x="4727" y="5001"/>
                    </a:lnTo>
                    <a:cubicBezTo>
                      <a:pt x="4714" y="5020"/>
                      <a:pt x="4697" y="5029"/>
                      <a:pt x="4681" y="5029"/>
                    </a:cubicBezTo>
                    <a:cubicBezTo>
                      <a:pt x="4668" y="5029"/>
                      <a:pt x="4654" y="5023"/>
                      <a:pt x="4644" y="5013"/>
                    </a:cubicBezTo>
                    <a:lnTo>
                      <a:pt x="4108" y="4656"/>
                    </a:lnTo>
                    <a:cubicBezTo>
                      <a:pt x="4078" y="4638"/>
                      <a:pt x="4045" y="4629"/>
                      <a:pt x="4013" y="4629"/>
                    </a:cubicBezTo>
                    <a:cubicBezTo>
                      <a:pt x="3980" y="4629"/>
                      <a:pt x="3947" y="4638"/>
                      <a:pt x="3917" y="4656"/>
                    </a:cubicBezTo>
                    <a:cubicBezTo>
                      <a:pt x="3775" y="4739"/>
                      <a:pt x="3644" y="4798"/>
                      <a:pt x="3513" y="4822"/>
                    </a:cubicBezTo>
                    <a:cubicBezTo>
                      <a:pt x="3453" y="4834"/>
                      <a:pt x="3394" y="4894"/>
                      <a:pt x="3382" y="4953"/>
                    </a:cubicBezTo>
                    <a:lnTo>
                      <a:pt x="3239" y="5596"/>
                    </a:lnTo>
                    <a:cubicBezTo>
                      <a:pt x="3239" y="5632"/>
                      <a:pt x="3215" y="5656"/>
                      <a:pt x="3167" y="5656"/>
                    </a:cubicBezTo>
                    <a:lnTo>
                      <a:pt x="2822" y="5656"/>
                    </a:lnTo>
                    <a:cubicBezTo>
                      <a:pt x="2798" y="5656"/>
                      <a:pt x="2763" y="5632"/>
                      <a:pt x="2751" y="5596"/>
                    </a:cubicBezTo>
                    <a:lnTo>
                      <a:pt x="2620" y="4953"/>
                    </a:lnTo>
                    <a:cubicBezTo>
                      <a:pt x="2608" y="4882"/>
                      <a:pt x="2560" y="4834"/>
                      <a:pt x="2489" y="4822"/>
                    </a:cubicBezTo>
                    <a:cubicBezTo>
                      <a:pt x="2334" y="4775"/>
                      <a:pt x="2203" y="4715"/>
                      <a:pt x="2084" y="4656"/>
                    </a:cubicBezTo>
                    <a:cubicBezTo>
                      <a:pt x="2054" y="4644"/>
                      <a:pt x="2021" y="4638"/>
                      <a:pt x="1989" y="4638"/>
                    </a:cubicBezTo>
                    <a:cubicBezTo>
                      <a:pt x="1956" y="4638"/>
                      <a:pt x="1923" y="4644"/>
                      <a:pt x="1893" y="4656"/>
                    </a:cubicBezTo>
                    <a:lnTo>
                      <a:pt x="1358" y="5013"/>
                    </a:lnTo>
                    <a:cubicBezTo>
                      <a:pt x="1342" y="5023"/>
                      <a:pt x="1328" y="5029"/>
                      <a:pt x="1314" y="5029"/>
                    </a:cubicBezTo>
                    <a:cubicBezTo>
                      <a:pt x="1298" y="5029"/>
                      <a:pt x="1282" y="5020"/>
                      <a:pt x="1262" y="5001"/>
                    </a:cubicBezTo>
                    <a:lnTo>
                      <a:pt x="1012" y="4751"/>
                    </a:lnTo>
                    <a:cubicBezTo>
                      <a:pt x="977" y="4715"/>
                      <a:pt x="977" y="4691"/>
                      <a:pt x="1000" y="4656"/>
                    </a:cubicBezTo>
                    <a:lnTo>
                      <a:pt x="1346" y="4120"/>
                    </a:lnTo>
                    <a:cubicBezTo>
                      <a:pt x="1393" y="4060"/>
                      <a:pt x="1393" y="3989"/>
                      <a:pt x="1346" y="3929"/>
                    </a:cubicBezTo>
                    <a:cubicBezTo>
                      <a:pt x="1274" y="3798"/>
                      <a:pt x="1215" y="3667"/>
                      <a:pt x="1191" y="3524"/>
                    </a:cubicBezTo>
                    <a:cubicBezTo>
                      <a:pt x="1167" y="3465"/>
                      <a:pt x="1108" y="3405"/>
                      <a:pt x="1048" y="3393"/>
                    </a:cubicBezTo>
                    <a:lnTo>
                      <a:pt x="417" y="3263"/>
                    </a:lnTo>
                    <a:cubicBezTo>
                      <a:pt x="381" y="3263"/>
                      <a:pt x="357" y="3227"/>
                      <a:pt x="357" y="3191"/>
                    </a:cubicBezTo>
                    <a:lnTo>
                      <a:pt x="357" y="2846"/>
                    </a:lnTo>
                    <a:cubicBezTo>
                      <a:pt x="357" y="2810"/>
                      <a:pt x="381" y="2786"/>
                      <a:pt x="417" y="2774"/>
                    </a:cubicBezTo>
                    <a:lnTo>
                      <a:pt x="453" y="2751"/>
                    </a:lnTo>
                    <a:cubicBezTo>
                      <a:pt x="560" y="2739"/>
                      <a:pt x="619" y="2631"/>
                      <a:pt x="608" y="2548"/>
                    </a:cubicBezTo>
                    <a:cubicBezTo>
                      <a:pt x="597" y="2450"/>
                      <a:pt x="506" y="2392"/>
                      <a:pt x="427" y="2392"/>
                    </a:cubicBezTo>
                    <a:cubicBezTo>
                      <a:pt x="419" y="2392"/>
                      <a:pt x="412" y="2392"/>
                      <a:pt x="405" y="2393"/>
                    </a:cubicBezTo>
                    <a:lnTo>
                      <a:pt x="357" y="2417"/>
                    </a:lnTo>
                    <a:cubicBezTo>
                      <a:pt x="143" y="2453"/>
                      <a:pt x="0" y="2631"/>
                      <a:pt x="0" y="2846"/>
                    </a:cubicBezTo>
                    <a:lnTo>
                      <a:pt x="0" y="3191"/>
                    </a:lnTo>
                    <a:cubicBezTo>
                      <a:pt x="0" y="3393"/>
                      <a:pt x="143" y="3572"/>
                      <a:pt x="357" y="3620"/>
                    </a:cubicBezTo>
                    <a:lnTo>
                      <a:pt x="893" y="3727"/>
                    </a:lnTo>
                    <a:cubicBezTo>
                      <a:pt x="917" y="3810"/>
                      <a:pt x="965" y="3917"/>
                      <a:pt x="1012" y="4001"/>
                    </a:cubicBezTo>
                    <a:lnTo>
                      <a:pt x="715" y="4453"/>
                    </a:lnTo>
                    <a:cubicBezTo>
                      <a:pt x="596" y="4632"/>
                      <a:pt x="619" y="4858"/>
                      <a:pt x="774" y="5001"/>
                    </a:cubicBezTo>
                    <a:lnTo>
                      <a:pt x="1024" y="5251"/>
                    </a:lnTo>
                    <a:cubicBezTo>
                      <a:pt x="1112" y="5339"/>
                      <a:pt x="1227" y="5381"/>
                      <a:pt x="1338" y="5381"/>
                    </a:cubicBezTo>
                    <a:cubicBezTo>
                      <a:pt x="1423" y="5381"/>
                      <a:pt x="1505" y="5357"/>
                      <a:pt x="1572" y="5310"/>
                    </a:cubicBezTo>
                    <a:lnTo>
                      <a:pt x="2024" y="5013"/>
                    </a:lnTo>
                    <a:cubicBezTo>
                      <a:pt x="2108" y="5060"/>
                      <a:pt x="2203" y="5108"/>
                      <a:pt x="2310" y="5132"/>
                    </a:cubicBezTo>
                    <a:lnTo>
                      <a:pt x="2405" y="5668"/>
                    </a:lnTo>
                    <a:cubicBezTo>
                      <a:pt x="2453" y="5882"/>
                      <a:pt x="2632" y="6025"/>
                      <a:pt x="2846" y="6025"/>
                    </a:cubicBezTo>
                    <a:lnTo>
                      <a:pt x="3179" y="6025"/>
                    </a:lnTo>
                    <a:cubicBezTo>
                      <a:pt x="3394" y="6025"/>
                      <a:pt x="3572" y="5882"/>
                      <a:pt x="3620" y="5668"/>
                    </a:cubicBezTo>
                    <a:lnTo>
                      <a:pt x="3715" y="5132"/>
                    </a:lnTo>
                    <a:cubicBezTo>
                      <a:pt x="3810" y="5108"/>
                      <a:pt x="3917" y="5060"/>
                      <a:pt x="4001" y="5013"/>
                    </a:cubicBezTo>
                    <a:lnTo>
                      <a:pt x="4453" y="5310"/>
                    </a:lnTo>
                    <a:cubicBezTo>
                      <a:pt x="4529" y="5361"/>
                      <a:pt x="4611" y="5386"/>
                      <a:pt x="4692" y="5386"/>
                    </a:cubicBezTo>
                    <a:cubicBezTo>
                      <a:pt x="4803" y="5386"/>
                      <a:pt x="4912" y="5340"/>
                      <a:pt x="5001" y="5251"/>
                    </a:cubicBezTo>
                    <a:lnTo>
                      <a:pt x="5251" y="5001"/>
                    </a:lnTo>
                    <a:cubicBezTo>
                      <a:pt x="5406" y="4858"/>
                      <a:pt x="5418" y="4620"/>
                      <a:pt x="5310" y="4453"/>
                    </a:cubicBezTo>
                    <a:lnTo>
                      <a:pt x="5013" y="4001"/>
                    </a:lnTo>
                    <a:cubicBezTo>
                      <a:pt x="5060" y="3917"/>
                      <a:pt x="5108" y="3822"/>
                      <a:pt x="5132" y="3727"/>
                    </a:cubicBezTo>
                    <a:lnTo>
                      <a:pt x="5668" y="3620"/>
                    </a:lnTo>
                    <a:cubicBezTo>
                      <a:pt x="5882" y="3572"/>
                      <a:pt x="6025" y="3393"/>
                      <a:pt x="6025" y="3191"/>
                    </a:cubicBezTo>
                    <a:lnTo>
                      <a:pt x="6025" y="2846"/>
                    </a:lnTo>
                    <a:cubicBezTo>
                      <a:pt x="6001" y="2631"/>
                      <a:pt x="5846" y="2453"/>
                      <a:pt x="5644" y="2417"/>
                    </a:cubicBezTo>
                    <a:lnTo>
                      <a:pt x="5108" y="2310"/>
                    </a:lnTo>
                    <a:cubicBezTo>
                      <a:pt x="5072" y="2215"/>
                      <a:pt x="5025" y="2120"/>
                      <a:pt x="4989" y="2024"/>
                    </a:cubicBezTo>
                    <a:lnTo>
                      <a:pt x="5287" y="1584"/>
                    </a:lnTo>
                    <a:cubicBezTo>
                      <a:pt x="5406" y="1405"/>
                      <a:pt x="5370" y="1179"/>
                      <a:pt x="5227" y="1024"/>
                    </a:cubicBezTo>
                    <a:lnTo>
                      <a:pt x="4965" y="774"/>
                    </a:lnTo>
                    <a:cubicBezTo>
                      <a:pt x="4882" y="691"/>
                      <a:pt x="4766" y="648"/>
                      <a:pt x="4651" y="648"/>
                    </a:cubicBezTo>
                    <a:cubicBezTo>
                      <a:pt x="4569" y="648"/>
                      <a:pt x="4487" y="670"/>
                      <a:pt x="4418" y="715"/>
                    </a:cubicBezTo>
                    <a:lnTo>
                      <a:pt x="3977" y="1012"/>
                    </a:lnTo>
                    <a:cubicBezTo>
                      <a:pt x="3882" y="965"/>
                      <a:pt x="3786" y="929"/>
                      <a:pt x="3691" y="893"/>
                    </a:cubicBezTo>
                    <a:lnTo>
                      <a:pt x="3584" y="357"/>
                    </a:lnTo>
                    <a:cubicBezTo>
                      <a:pt x="3536" y="155"/>
                      <a:pt x="3358" y="0"/>
                      <a:pt x="3155" y="0"/>
                    </a:cubicBezTo>
                    <a:close/>
                  </a:path>
                </a:pathLst>
              </a:custGeom>
              <a:solidFill>
                <a:srgbClr val="657E93"/>
              </a:solidFill>
              <a:ln w="3175">
                <a:solidFill>
                  <a:srgbClr val="FFCC00"/>
                </a:solidFill>
              </a:ln>
            </p:spPr>
            <p:txBody>
              <a:bodyPr spcFirstLastPara="1" wrap="square" lIns="121750" tIns="121750" rIns="121750" bIns="121750" anchor="ctr" anchorCtr="0">
                <a:noAutofit/>
              </a:bodyPr>
              <a:lstStyle/>
              <a:p>
                <a:endParaRPr sz="2397" dirty="0">
                  <a:solidFill>
                    <a:srgbClr val="FFCC00"/>
                  </a:solidFill>
                </a:endParaRPr>
              </a:p>
            </p:txBody>
          </p:sp>
          <p:sp>
            <p:nvSpPr>
              <p:cNvPr id="110" name="Google Shape;9243;p87"/>
              <p:cNvSpPr/>
              <p:nvPr/>
            </p:nvSpPr>
            <p:spPr>
              <a:xfrm>
                <a:off x="2738867" y="2986895"/>
                <a:ext cx="65066" cy="65066"/>
              </a:xfrm>
              <a:custGeom>
                <a:avLst/>
                <a:gdLst/>
                <a:ahLst/>
                <a:cxnLst/>
                <a:rect l="l" t="t" r="r" b="b"/>
                <a:pathLst>
                  <a:path w="2049" h="2049" extrusionOk="0">
                    <a:moveTo>
                      <a:pt x="1025" y="0"/>
                    </a:moveTo>
                    <a:cubicBezTo>
                      <a:pt x="453" y="0"/>
                      <a:pt x="1" y="453"/>
                      <a:pt x="1" y="1024"/>
                    </a:cubicBezTo>
                    <a:cubicBezTo>
                      <a:pt x="1" y="1584"/>
                      <a:pt x="453" y="2048"/>
                      <a:pt x="1025" y="2048"/>
                    </a:cubicBezTo>
                    <a:cubicBezTo>
                      <a:pt x="1251" y="2048"/>
                      <a:pt x="1465" y="1977"/>
                      <a:pt x="1644" y="1846"/>
                    </a:cubicBezTo>
                    <a:cubicBezTo>
                      <a:pt x="1727" y="1786"/>
                      <a:pt x="1739" y="1667"/>
                      <a:pt x="1680" y="1584"/>
                    </a:cubicBezTo>
                    <a:cubicBezTo>
                      <a:pt x="1646" y="1543"/>
                      <a:pt x="1593" y="1522"/>
                      <a:pt x="1540" y="1522"/>
                    </a:cubicBezTo>
                    <a:cubicBezTo>
                      <a:pt x="1500" y="1522"/>
                      <a:pt x="1461" y="1534"/>
                      <a:pt x="1430" y="1560"/>
                    </a:cubicBezTo>
                    <a:cubicBezTo>
                      <a:pt x="1311" y="1644"/>
                      <a:pt x="1168" y="1691"/>
                      <a:pt x="1025" y="1691"/>
                    </a:cubicBezTo>
                    <a:cubicBezTo>
                      <a:pt x="668" y="1691"/>
                      <a:pt x="370" y="1393"/>
                      <a:pt x="370" y="1036"/>
                    </a:cubicBezTo>
                    <a:cubicBezTo>
                      <a:pt x="382" y="655"/>
                      <a:pt x="680" y="370"/>
                      <a:pt x="1037" y="370"/>
                    </a:cubicBezTo>
                    <a:cubicBezTo>
                      <a:pt x="1394" y="370"/>
                      <a:pt x="1692" y="667"/>
                      <a:pt x="1692" y="1024"/>
                    </a:cubicBezTo>
                    <a:cubicBezTo>
                      <a:pt x="1692" y="1132"/>
                      <a:pt x="1775" y="1203"/>
                      <a:pt x="1870" y="1203"/>
                    </a:cubicBezTo>
                    <a:cubicBezTo>
                      <a:pt x="1965" y="1203"/>
                      <a:pt x="2049" y="1108"/>
                      <a:pt x="2049" y="1024"/>
                    </a:cubicBezTo>
                    <a:cubicBezTo>
                      <a:pt x="2049" y="453"/>
                      <a:pt x="1584" y="0"/>
                      <a:pt x="1025" y="0"/>
                    </a:cubicBezTo>
                    <a:close/>
                  </a:path>
                </a:pathLst>
              </a:custGeom>
              <a:solidFill>
                <a:srgbClr val="657E93"/>
              </a:solidFill>
              <a:ln w="3175">
                <a:solidFill>
                  <a:srgbClr val="FFCC00"/>
                </a:solidFill>
              </a:ln>
            </p:spPr>
            <p:txBody>
              <a:bodyPr spcFirstLastPara="1" wrap="square" lIns="121750" tIns="121750" rIns="121750" bIns="121750" anchor="ctr" anchorCtr="0">
                <a:noAutofit/>
              </a:bodyPr>
              <a:lstStyle/>
              <a:p>
                <a:endParaRPr sz="2397" dirty="0">
                  <a:solidFill>
                    <a:srgbClr val="FFCC00"/>
                  </a:solidFill>
                </a:endParaRPr>
              </a:p>
            </p:txBody>
          </p:sp>
          <p:sp>
            <p:nvSpPr>
              <p:cNvPr id="111" name="Google Shape;9244;p87"/>
              <p:cNvSpPr/>
              <p:nvPr/>
            </p:nvSpPr>
            <p:spPr>
              <a:xfrm>
                <a:off x="2604670" y="2851904"/>
                <a:ext cx="70718" cy="71131"/>
              </a:xfrm>
              <a:custGeom>
                <a:avLst/>
                <a:gdLst/>
                <a:ahLst/>
                <a:cxnLst/>
                <a:rect l="l" t="t" r="r" b="b"/>
                <a:pathLst>
                  <a:path w="2227" h="2240" extrusionOk="0">
                    <a:moveTo>
                      <a:pt x="1107" y="382"/>
                    </a:moveTo>
                    <a:cubicBezTo>
                      <a:pt x="1512" y="382"/>
                      <a:pt x="1858" y="715"/>
                      <a:pt x="1858" y="1120"/>
                    </a:cubicBezTo>
                    <a:cubicBezTo>
                      <a:pt x="1858" y="1525"/>
                      <a:pt x="1512" y="1870"/>
                      <a:pt x="1107" y="1870"/>
                    </a:cubicBezTo>
                    <a:cubicBezTo>
                      <a:pt x="691" y="1870"/>
                      <a:pt x="369" y="1525"/>
                      <a:pt x="369" y="1120"/>
                    </a:cubicBezTo>
                    <a:cubicBezTo>
                      <a:pt x="369" y="703"/>
                      <a:pt x="703" y="382"/>
                      <a:pt x="1107" y="382"/>
                    </a:cubicBezTo>
                    <a:close/>
                    <a:moveTo>
                      <a:pt x="1107" y="1"/>
                    </a:moveTo>
                    <a:cubicBezTo>
                      <a:pt x="500" y="1"/>
                      <a:pt x="0" y="513"/>
                      <a:pt x="0" y="1120"/>
                    </a:cubicBezTo>
                    <a:cubicBezTo>
                      <a:pt x="0" y="1727"/>
                      <a:pt x="500" y="2239"/>
                      <a:pt x="1107" y="2239"/>
                    </a:cubicBezTo>
                    <a:cubicBezTo>
                      <a:pt x="1727" y="2239"/>
                      <a:pt x="2227" y="1727"/>
                      <a:pt x="2227" y="1120"/>
                    </a:cubicBezTo>
                    <a:cubicBezTo>
                      <a:pt x="2227" y="513"/>
                      <a:pt x="1727" y="1"/>
                      <a:pt x="1107" y="1"/>
                    </a:cubicBezTo>
                    <a:close/>
                  </a:path>
                </a:pathLst>
              </a:custGeom>
              <a:solidFill>
                <a:srgbClr val="657E93"/>
              </a:solidFill>
              <a:ln w="3175">
                <a:solidFill>
                  <a:srgbClr val="FFCC00"/>
                </a:solidFill>
              </a:ln>
            </p:spPr>
            <p:txBody>
              <a:bodyPr spcFirstLastPara="1" wrap="square" lIns="121750" tIns="121750" rIns="121750" bIns="121750" anchor="ctr" anchorCtr="0">
                <a:noAutofit/>
              </a:bodyPr>
              <a:lstStyle/>
              <a:p>
                <a:endParaRPr sz="2397" dirty="0">
                  <a:solidFill>
                    <a:srgbClr val="FFCC00"/>
                  </a:solidFill>
                </a:endParaRPr>
              </a:p>
            </p:txBody>
          </p:sp>
        </p:grpSp>
      </p:grpSp>
      <p:grpSp>
        <p:nvGrpSpPr>
          <p:cNvPr id="3" name="Grupo 2"/>
          <p:cNvGrpSpPr/>
          <p:nvPr/>
        </p:nvGrpSpPr>
        <p:grpSpPr>
          <a:xfrm>
            <a:off x="616365" y="2617202"/>
            <a:ext cx="4523282" cy="1050303"/>
            <a:chOff x="457200" y="1965325"/>
            <a:chExt cx="3396650" cy="788700"/>
          </a:xfrm>
        </p:grpSpPr>
        <p:sp>
          <p:nvSpPr>
            <p:cNvPr id="11" name="Google Shape;627;p59"/>
            <p:cNvSpPr txBox="1"/>
            <p:nvPr/>
          </p:nvSpPr>
          <p:spPr>
            <a:xfrm flipH="1">
              <a:off x="457200" y="1965325"/>
              <a:ext cx="2335460" cy="620363"/>
            </a:xfrm>
            <a:prstGeom prst="rect">
              <a:avLst/>
            </a:prstGeom>
            <a:solidFill>
              <a:srgbClr val="BAFFF9">
                <a:alpha val="13100"/>
              </a:srgbClr>
            </a:solidFill>
            <a:ln w="9525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750" tIns="121750" rIns="121750" bIns="121750" anchor="b" anchorCtr="0">
              <a:noAutofit/>
            </a:bodyPr>
            <a:lstStyle/>
            <a:p>
              <a:pPr algn="ctr"/>
              <a:r>
                <a:rPr lang="en" sz="2131" b="1" dirty="0">
                  <a:solidFill>
                    <a:schemeClr val="bg1"/>
                  </a:solidFill>
                  <a:latin typeface="+mj-lt"/>
                  <a:ea typeface="Cinzel"/>
                  <a:cs typeface="Cinzel"/>
                  <a:sym typeface="Cinzel"/>
                </a:rPr>
                <a:t>MULTILATERAL &amp; BILATERAL</a:t>
              </a:r>
            </a:p>
          </p:txBody>
        </p:sp>
        <p:sp>
          <p:nvSpPr>
            <p:cNvPr id="18" name="Google Shape;634;p59"/>
            <p:cNvSpPr/>
            <p:nvPr/>
          </p:nvSpPr>
          <p:spPr>
            <a:xfrm>
              <a:off x="3213650" y="2113825"/>
              <a:ext cx="640200" cy="640200"/>
            </a:xfrm>
            <a:prstGeom prst="rect">
              <a:avLst/>
            </a:prstGeom>
            <a:solidFill>
              <a:srgbClr val="BAFFF9">
                <a:alpha val="13100"/>
              </a:srgbClr>
            </a:solidFill>
            <a:ln w="9525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750" tIns="121750" rIns="121750" bIns="121750" anchor="ctr" anchorCtr="0">
              <a:noAutofit/>
            </a:bodyPr>
            <a:lstStyle/>
            <a:p>
              <a:endParaRPr sz="2397" dirty="0">
                <a:solidFill>
                  <a:schemeClr val="bg1"/>
                </a:solidFill>
              </a:endParaRPr>
            </a:p>
          </p:txBody>
        </p:sp>
        <p:cxnSp>
          <p:nvCxnSpPr>
            <p:cNvPr id="25" name="Google Shape;637;p59"/>
            <p:cNvCxnSpPr>
              <a:cxnSpLocks/>
              <a:stCxn id="11" idx="1"/>
              <a:endCxn id="18" idx="1"/>
            </p:cNvCxnSpPr>
            <p:nvPr/>
          </p:nvCxnSpPr>
          <p:spPr>
            <a:xfrm>
              <a:off x="2792660" y="2275507"/>
              <a:ext cx="420990" cy="158418"/>
            </a:xfrm>
            <a:prstGeom prst="bentConnector3">
              <a:avLst>
                <a:gd name="adj1" fmla="val 50000"/>
              </a:avLst>
            </a:prstGeom>
            <a:noFill/>
            <a:ln w="9525" cap="flat" cmpd="sng">
              <a:solidFill>
                <a:schemeClr val="bg1"/>
              </a:solidFill>
              <a:prstDash val="solid"/>
              <a:round/>
              <a:headEnd type="none" w="med" len="med"/>
              <a:tailEnd type="diamond" w="med" len="med"/>
            </a:ln>
          </p:spPr>
        </p:cxnSp>
        <p:grpSp>
          <p:nvGrpSpPr>
            <p:cNvPr id="112" name="Google Shape;10247;p89"/>
            <p:cNvGrpSpPr/>
            <p:nvPr/>
          </p:nvGrpSpPr>
          <p:grpSpPr>
            <a:xfrm>
              <a:off x="3328040" y="2304597"/>
              <a:ext cx="361147" cy="361529"/>
              <a:chOff x="7538896" y="1970156"/>
              <a:chExt cx="361147" cy="361529"/>
            </a:xfrm>
          </p:grpSpPr>
          <p:sp>
            <p:nvSpPr>
              <p:cNvPr id="113" name="Google Shape;10248;p89"/>
              <p:cNvSpPr/>
              <p:nvPr/>
            </p:nvSpPr>
            <p:spPr>
              <a:xfrm>
                <a:off x="7538896" y="1970156"/>
                <a:ext cx="361147" cy="361529"/>
              </a:xfrm>
              <a:custGeom>
                <a:avLst/>
                <a:gdLst/>
                <a:ahLst/>
                <a:cxnLst/>
                <a:rect l="l" t="t" r="r" b="b"/>
                <a:pathLst>
                  <a:path w="11347" h="11359" extrusionOk="0">
                    <a:moveTo>
                      <a:pt x="8918" y="584"/>
                    </a:moveTo>
                    <a:lnTo>
                      <a:pt x="9477" y="1155"/>
                    </a:lnTo>
                    <a:lnTo>
                      <a:pt x="9632" y="1298"/>
                    </a:lnTo>
                    <a:lnTo>
                      <a:pt x="10239" y="1905"/>
                    </a:lnTo>
                    <a:lnTo>
                      <a:pt x="10704" y="2370"/>
                    </a:lnTo>
                    <a:lnTo>
                      <a:pt x="8918" y="2370"/>
                    </a:lnTo>
                    <a:lnTo>
                      <a:pt x="8918" y="584"/>
                    </a:lnTo>
                    <a:close/>
                    <a:moveTo>
                      <a:pt x="2631" y="4644"/>
                    </a:moveTo>
                    <a:cubicBezTo>
                      <a:pt x="3322" y="4644"/>
                      <a:pt x="3882" y="5215"/>
                      <a:pt x="3882" y="5894"/>
                    </a:cubicBezTo>
                    <a:lnTo>
                      <a:pt x="3882" y="6192"/>
                    </a:lnTo>
                    <a:lnTo>
                      <a:pt x="3810" y="6192"/>
                    </a:lnTo>
                    <a:cubicBezTo>
                      <a:pt x="3429" y="6108"/>
                      <a:pt x="3310" y="5596"/>
                      <a:pt x="3286" y="5596"/>
                    </a:cubicBezTo>
                    <a:cubicBezTo>
                      <a:pt x="3274" y="5525"/>
                      <a:pt x="3215" y="5477"/>
                      <a:pt x="3155" y="5465"/>
                    </a:cubicBezTo>
                    <a:cubicBezTo>
                      <a:pt x="3143" y="5463"/>
                      <a:pt x="3132" y="5462"/>
                      <a:pt x="3121" y="5462"/>
                    </a:cubicBezTo>
                    <a:cubicBezTo>
                      <a:pt x="3064" y="5462"/>
                      <a:pt x="3016" y="5487"/>
                      <a:pt x="2977" y="5537"/>
                    </a:cubicBezTo>
                    <a:cubicBezTo>
                      <a:pt x="2477" y="6156"/>
                      <a:pt x="1429" y="6156"/>
                      <a:pt x="1417" y="6156"/>
                    </a:cubicBezTo>
                    <a:lnTo>
                      <a:pt x="1298" y="6156"/>
                    </a:lnTo>
                    <a:lnTo>
                      <a:pt x="1286" y="6168"/>
                    </a:lnTo>
                    <a:lnTo>
                      <a:pt x="1262" y="6180"/>
                    </a:lnTo>
                    <a:lnTo>
                      <a:pt x="1262" y="5894"/>
                    </a:lnTo>
                    <a:cubicBezTo>
                      <a:pt x="1262" y="5215"/>
                      <a:pt x="1834" y="4644"/>
                      <a:pt x="2512" y="4644"/>
                    </a:cubicBezTo>
                    <a:close/>
                    <a:moveTo>
                      <a:pt x="1238" y="6644"/>
                    </a:moveTo>
                    <a:lnTo>
                      <a:pt x="1238" y="7192"/>
                    </a:lnTo>
                    <a:cubicBezTo>
                      <a:pt x="1107" y="7180"/>
                      <a:pt x="1000" y="7061"/>
                      <a:pt x="1000" y="6930"/>
                    </a:cubicBezTo>
                    <a:cubicBezTo>
                      <a:pt x="1000" y="6846"/>
                      <a:pt x="1024" y="6775"/>
                      <a:pt x="1084" y="6715"/>
                    </a:cubicBezTo>
                    <a:cubicBezTo>
                      <a:pt x="1143" y="6715"/>
                      <a:pt x="1191" y="6692"/>
                      <a:pt x="1226" y="6644"/>
                    </a:cubicBezTo>
                    <a:close/>
                    <a:moveTo>
                      <a:pt x="3929" y="6656"/>
                    </a:moveTo>
                    <a:cubicBezTo>
                      <a:pt x="3965" y="6680"/>
                      <a:pt x="4001" y="6715"/>
                      <a:pt x="4048" y="6715"/>
                    </a:cubicBezTo>
                    <a:cubicBezTo>
                      <a:pt x="4108" y="6763"/>
                      <a:pt x="4132" y="6835"/>
                      <a:pt x="4132" y="6918"/>
                    </a:cubicBezTo>
                    <a:cubicBezTo>
                      <a:pt x="4155" y="7061"/>
                      <a:pt x="4048" y="7180"/>
                      <a:pt x="3917" y="7192"/>
                    </a:cubicBezTo>
                    <a:lnTo>
                      <a:pt x="3917" y="6656"/>
                    </a:lnTo>
                    <a:close/>
                    <a:moveTo>
                      <a:pt x="3036" y="5942"/>
                    </a:moveTo>
                    <a:cubicBezTo>
                      <a:pt x="3120" y="6132"/>
                      <a:pt x="3286" y="6358"/>
                      <a:pt x="3572" y="6465"/>
                    </a:cubicBezTo>
                    <a:lnTo>
                      <a:pt x="3572" y="7227"/>
                    </a:lnTo>
                    <a:cubicBezTo>
                      <a:pt x="3560" y="7704"/>
                      <a:pt x="3167" y="8085"/>
                      <a:pt x="2691" y="8085"/>
                    </a:cubicBezTo>
                    <a:lnTo>
                      <a:pt x="2477" y="8085"/>
                    </a:lnTo>
                    <a:cubicBezTo>
                      <a:pt x="2000" y="8085"/>
                      <a:pt x="1607" y="7692"/>
                      <a:pt x="1607" y="7227"/>
                    </a:cubicBezTo>
                    <a:lnTo>
                      <a:pt x="1607" y="6501"/>
                    </a:lnTo>
                    <a:cubicBezTo>
                      <a:pt x="1917" y="6477"/>
                      <a:pt x="2572" y="6370"/>
                      <a:pt x="3036" y="5942"/>
                    </a:cubicBezTo>
                    <a:close/>
                    <a:moveTo>
                      <a:pt x="2917" y="8418"/>
                    </a:moveTo>
                    <a:lnTo>
                      <a:pt x="2917" y="8656"/>
                    </a:lnTo>
                    <a:lnTo>
                      <a:pt x="2917" y="8668"/>
                    </a:lnTo>
                    <a:lnTo>
                      <a:pt x="2572" y="9025"/>
                    </a:lnTo>
                    <a:lnTo>
                      <a:pt x="2250" y="8692"/>
                    </a:lnTo>
                    <a:lnTo>
                      <a:pt x="2250" y="8418"/>
                    </a:lnTo>
                    <a:cubicBezTo>
                      <a:pt x="2322" y="8430"/>
                      <a:pt x="2393" y="8430"/>
                      <a:pt x="2477" y="8430"/>
                    </a:cubicBezTo>
                    <a:lnTo>
                      <a:pt x="2691" y="8430"/>
                    </a:lnTo>
                    <a:cubicBezTo>
                      <a:pt x="2774" y="8430"/>
                      <a:pt x="2846" y="8418"/>
                      <a:pt x="2917" y="8418"/>
                    </a:cubicBezTo>
                    <a:close/>
                    <a:moveTo>
                      <a:pt x="8561" y="346"/>
                    </a:moveTo>
                    <a:lnTo>
                      <a:pt x="8561" y="2560"/>
                    </a:lnTo>
                    <a:cubicBezTo>
                      <a:pt x="8561" y="2667"/>
                      <a:pt x="8632" y="2739"/>
                      <a:pt x="8739" y="2739"/>
                    </a:cubicBezTo>
                    <a:lnTo>
                      <a:pt x="10954" y="2739"/>
                    </a:lnTo>
                    <a:lnTo>
                      <a:pt x="10954" y="10954"/>
                    </a:lnTo>
                    <a:lnTo>
                      <a:pt x="5167" y="10954"/>
                    </a:lnTo>
                    <a:lnTo>
                      <a:pt x="5167" y="10263"/>
                    </a:lnTo>
                    <a:cubicBezTo>
                      <a:pt x="5167" y="9454"/>
                      <a:pt x="4608" y="9049"/>
                      <a:pt x="4310" y="8954"/>
                    </a:cubicBezTo>
                    <a:lnTo>
                      <a:pt x="3274" y="8537"/>
                    </a:lnTo>
                    <a:lnTo>
                      <a:pt x="3274" y="8311"/>
                    </a:lnTo>
                    <a:cubicBezTo>
                      <a:pt x="3560" y="8156"/>
                      <a:pt x="3786" y="7894"/>
                      <a:pt x="3870" y="7561"/>
                    </a:cubicBezTo>
                    <a:cubicBezTo>
                      <a:pt x="4215" y="7561"/>
                      <a:pt x="4489" y="7287"/>
                      <a:pt x="4489" y="6930"/>
                    </a:cubicBezTo>
                    <a:cubicBezTo>
                      <a:pt x="4489" y="6715"/>
                      <a:pt x="4394" y="6525"/>
                      <a:pt x="4239" y="6418"/>
                    </a:cubicBezTo>
                    <a:lnTo>
                      <a:pt x="4239" y="5942"/>
                    </a:lnTo>
                    <a:cubicBezTo>
                      <a:pt x="4239" y="5108"/>
                      <a:pt x="3620" y="4429"/>
                      <a:pt x="2810" y="4346"/>
                    </a:cubicBezTo>
                    <a:lnTo>
                      <a:pt x="2810" y="346"/>
                    </a:lnTo>
                    <a:close/>
                    <a:moveTo>
                      <a:pt x="2679" y="0"/>
                    </a:moveTo>
                    <a:cubicBezTo>
                      <a:pt x="2572" y="0"/>
                      <a:pt x="2500" y="72"/>
                      <a:pt x="2500" y="179"/>
                    </a:cubicBezTo>
                    <a:lnTo>
                      <a:pt x="2500" y="4358"/>
                    </a:lnTo>
                    <a:cubicBezTo>
                      <a:pt x="1643" y="4394"/>
                      <a:pt x="953" y="5108"/>
                      <a:pt x="953" y="5965"/>
                    </a:cubicBezTo>
                    <a:lnTo>
                      <a:pt x="953" y="6442"/>
                    </a:lnTo>
                    <a:cubicBezTo>
                      <a:pt x="786" y="6561"/>
                      <a:pt x="691" y="6739"/>
                      <a:pt x="691" y="6954"/>
                    </a:cubicBezTo>
                    <a:cubicBezTo>
                      <a:pt x="691" y="7299"/>
                      <a:pt x="965" y="7597"/>
                      <a:pt x="1322" y="7597"/>
                    </a:cubicBezTo>
                    <a:cubicBezTo>
                      <a:pt x="1417" y="7918"/>
                      <a:pt x="1643" y="8192"/>
                      <a:pt x="1917" y="8335"/>
                    </a:cubicBezTo>
                    <a:lnTo>
                      <a:pt x="1917" y="8561"/>
                    </a:lnTo>
                    <a:lnTo>
                      <a:pt x="845" y="8978"/>
                    </a:lnTo>
                    <a:cubicBezTo>
                      <a:pt x="548" y="9085"/>
                      <a:pt x="0" y="9478"/>
                      <a:pt x="0" y="10287"/>
                    </a:cubicBezTo>
                    <a:lnTo>
                      <a:pt x="0" y="11180"/>
                    </a:lnTo>
                    <a:cubicBezTo>
                      <a:pt x="0" y="11287"/>
                      <a:pt x="72" y="11359"/>
                      <a:pt x="179" y="11359"/>
                    </a:cubicBezTo>
                    <a:lnTo>
                      <a:pt x="965" y="11359"/>
                    </a:lnTo>
                    <a:cubicBezTo>
                      <a:pt x="1072" y="11359"/>
                      <a:pt x="1143" y="11287"/>
                      <a:pt x="1143" y="11180"/>
                    </a:cubicBezTo>
                    <a:cubicBezTo>
                      <a:pt x="1143" y="11073"/>
                      <a:pt x="1072" y="11002"/>
                      <a:pt x="965" y="11002"/>
                    </a:cubicBezTo>
                    <a:lnTo>
                      <a:pt x="357" y="11002"/>
                    </a:lnTo>
                    <a:lnTo>
                      <a:pt x="357" y="10263"/>
                    </a:lnTo>
                    <a:cubicBezTo>
                      <a:pt x="357" y="9513"/>
                      <a:pt x="941" y="9287"/>
                      <a:pt x="965" y="9287"/>
                    </a:cubicBezTo>
                    <a:lnTo>
                      <a:pt x="988" y="9287"/>
                    </a:lnTo>
                    <a:lnTo>
                      <a:pt x="1965" y="8906"/>
                    </a:lnTo>
                    <a:lnTo>
                      <a:pt x="1977" y="8918"/>
                    </a:lnTo>
                    <a:lnTo>
                      <a:pt x="2500" y="9430"/>
                    </a:lnTo>
                    <a:cubicBezTo>
                      <a:pt x="2536" y="9454"/>
                      <a:pt x="2572" y="9466"/>
                      <a:pt x="2619" y="9466"/>
                    </a:cubicBezTo>
                    <a:cubicBezTo>
                      <a:pt x="2667" y="9466"/>
                      <a:pt x="2715" y="9454"/>
                      <a:pt x="2739" y="9406"/>
                    </a:cubicBezTo>
                    <a:lnTo>
                      <a:pt x="3251" y="8894"/>
                    </a:lnTo>
                    <a:lnTo>
                      <a:pt x="4227" y="9275"/>
                    </a:lnTo>
                    <a:lnTo>
                      <a:pt x="4239" y="9275"/>
                    </a:lnTo>
                    <a:cubicBezTo>
                      <a:pt x="4239" y="9275"/>
                      <a:pt x="4858" y="9490"/>
                      <a:pt x="4858" y="10240"/>
                    </a:cubicBezTo>
                    <a:lnTo>
                      <a:pt x="4858" y="10954"/>
                    </a:lnTo>
                    <a:lnTo>
                      <a:pt x="1607" y="10954"/>
                    </a:lnTo>
                    <a:cubicBezTo>
                      <a:pt x="1500" y="10954"/>
                      <a:pt x="1429" y="11037"/>
                      <a:pt x="1429" y="11133"/>
                    </a:cubicBezTo>
                    <a:cubicBezTo>
                      <a:pt x="1429" y="11240"/>
                      <a:pt x="1500" y="11311"/>
                      <a:pt x="1607" y="11311"/>
                    </a:cubicBezTo>
                    <a:lnTo>
                      <a:pt x="11168" y="11311"/>
                    </a:lnTo>
                    <a:cubicBezTo>
                      <a:pt x="11263" y="11311"/>
                      <a:pt x="11347" y="11240"/>
                      <a:pt x="11347" y="11133"/>
                    </a:cubicBezTo>
                    <a:lnTo>
                      <a:pt x="11311" y="2536"/>
                    </a:lnTo>
                    <a:lnTo>
                      <a:pt x="11311" y="2501"/>
                    </a:lnTo>
                    <a:lnTo>
                      <a:pt x="11311" y="2489"/>
                    </a:lnTo>
                    <a:cubicBezTo>
                      <a:pt x="11311" y="2489"/>
                      <a:pt x="11311" y="2477"/>
                      <a:pt x="11299" y="2477"/>
                    </a:cubicBezTo>
                    <a:lnTo>
                      <a:pt x="11287" y="2465"/>
                    </a:lnTo>
                    <a:lnTo>
                      <a:pt x="11263" y="2441"/>
                    </a:lnTo>
                    <a:lnTo>
                      <a:pt x="9882" y="1060"/>
                    </a:lnTo>
                    <a:lnTo>
                      <a:pt x="8870" y="48"/>
                    </a:lnTo>
                    <a:lnTo>
                      <a:pt x="8858" y="36"/>
                    </a:lnTo>
                    <a:lnTo>
                      <a:pt x="8846" y="12"/>
                    </a:lnTo>
                    <a:cubicBezTo>
                      <a:pt x="8846" y="12"/>
                      <a:pt x="8823" y="12"/>
                      <a:pt x="8823" y="0"/>
                    </a:cubicBezTo>
                    <a:close/>
                  </a:path>
                </a:pathLst>
              </a:custGeom>
              <a:solidFill>
                <a:srgbClr val="657E93"/>
              </a:solidFill>
              <a:ln>
                <a:solidFill>
                  <a:schemeClr val="bg1"/>
                </a:solidFill>
              </a:ln>
            </p:spPr>
            <p:txBody>
              <a:bodyPr spcFirstLastPara="1" wrap="square" lIns="121750" tIns="121750" rIns="121750" bIns="121750" anchor="ctr" anchorCtr="0">
                <a:noAutofit/>
              </a:bodyPr>
              <a:lstStyle/>
              <a:p>
                <a:endParaRPr sz="2397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14" name="Google Shape;10249;p89"/>
              <p:cNvSpPr/>
              <p:nvPr/>
            </p:nvSpPr>
            <p:spPr>
              <a:xfrm>
                <a:off x="7685907" y="2066784"/>
                <a:ext cx="101211" cy="11394"/>
              </a:xfrm>
              <a:custGeom>
                <a:avLst/>
                <a:gdLst/>
                <a:ahLst/>
                <a:cxnLst/>
                <a:rect l="l" t="t" r="r" b="b"/>
                <a:pathLst>
                  <a:path w="3180" h="358" extrusionOk="0">
                    <a:moveTo>
                      <a:pt x="179" y="0"/>
                    </a:moveTo>
                    <a:cubicBezTo>
                      <a:pt x="72" y="0"/>
                      <a:pt x="1" y="84"/>
                      <a:pt x="1" y="179"/>
                    </a:cubicBezTo>
                    <a:cubicBezTo>
                      <a:pt x="1" y="286"/>
                      <a:pt x="72" y="358"/>
                      <a:pt x="179" y="358"/>
                    </a:cubicBezTo>
                    <a:lnTo>
                      <a:pt x="3001" y="358"/>
                    </a:lnTo>
                    <a:cubicBezTo>
                      <a:pt x="3108" y="358"/>
                      <a:pt x="3180" y="286"/>
                      <a:pt x="3180" y="179"/>
                    </a:cubicBezTo>
                    <a:cubicBezTo>
                      <a:pt x="3180" y="84"/>
                      <a:pt x="3108" y="0"/>
                      <a:pt x="3001" y="0"/>
                    </a:cubicBezTo>
                    <a:close/>
                  </a:path>
                </a:pathLst>
              </a:custGeom>
              <a:solidFill>
                <a:srgbClr val="657E93"/>
              </a:solidFill>
              <a:ln>
                <a:solidFill>
                  <a:schemeClr val="bg1"/>
                </a:solidFill>
              </a:ln>
            </p:spPr>
            <p:txBody>
              <a:bodyPr spcFirstLastPara="1" wrap="square" lIns="121750" tIns="121750" rIns="121750" bIns="121750" anchor="ctr" anchorCtr="0">
                <a:noAutofit/>
              </a:bodyPr>
              <a:lstStyle/>
              <a:p>
                <a:endParaRPr sz="2397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15" name="Google Shape;10250;p89"/>
              <p:cNvSpPr/>
              <p:nvPr/>
            </p:nvSpPr>
            <p:spPr>
              <a:xfrm>
                <a:off x="7685907" y="2106187"/>
                <a:ext cx="147075" cy="11394"/>
              </a:xfrm>
              <a:custGeom>
                <a:avLst/>
                <a:gdLst/>
                <a:ahLst/>
                <a:cxnLst/>
                <a:rect l="l" t="t" r="r" b="b"/>
                <a:pathLst>
                  <a:path w="4621" h="358" extrusionOk="0">
                    <a:moveTo>
                      <a:pt x="179" y="1"/>
                    </a:moveTo>
                    <a:cubicBezTo>
                      <a:pt x="72" y="1"/>
                      <a:pt x="1" y="72"/>
                      <a:pt x="1" y="179"/>
                    </a:cubicBezTo>
                    <a:cubicBezTo>
                      <a:pt x="1" y="286"/>
                      <a:pt x="72" y="358"/>
                      <a:pt x="179" y="358"/>
                    </a:cubicBezTo>
                    <a:lnTo>
                      <a:pt x="4442" y="358"/>
                    </a:lnTo>
                    <a:cubicBezTo>
                      <a:pt x="4549" y="358"/>
                      <a:pt x="4620" y="286"/>
                      <a:pt x="4620" y="179"/>
                    </a:cubicBezTo>
                    <a:cubicBezTo>
                      <a:pt x="4620" y="72"/>
                      <a:pt x="4549" y="1"/>
                      <a:pt x="4442" y="1"/>
                    </a:cubicBezTo>
                    <a:close/>
                  </a:path>
                </a:pathLst>
              </a:custGeom>
              <a:solidFill>
                <a:srgbClr val="657E93"/>
              </a:solidFill>
              <a:ln>
                <a:solidFill>
                  <a:schemeClr val="bg1"/>
                </a:solidFill>
              </a:ln>
            </p:spPr>
            <p:txBody>
              <a:bodyPr spcFirstLastPara="1" wrap="square" lIns="121750" tIns="121750" rIns="121750" bIns="121750" anchor="ctr" anchorCtr="0">
                <a:noAutofit/>
              </a:bodyPr>
              <a:lstStyle/>
              <a:p>
                <a:endParaRPr sz="2397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16" name="Google Shape;10251;p89"/>
              <p:cNvSpPr/>
              <p:nvPr/>
            </p:nvSpPr>
            <p:spPr>
              <a:xfrm>
                <a:off x="7685907" y="2145239"/>
                <a:ext cx="147075" cy="11394"/>
              </a:xfrm>
              <a:custGeom>
                <a:avLst/>
                <a:gdLst/>
                <a:ahLst/>
                <a:cxnLst/>
                <a:rect l="l" t="t" r="r" b="b"/>
                <a:pathLst>
                  <a:path w="4621" h="358" extrusionOk="0">
                    <a:moveTo>
                      <a:pt x="179" y="0"/>
                    </a:moveTo>
                    <a:cubicBezTo>
                      <a:pt x="72" y="0"/>
                      <a:pt x="1" y="71"/>
                      <a:pt x="1" y="179"/>
                    </a:cubicBezTo>
                    <a:cubicBezTo>
                      <a:pt x="1" y="274"/>
                      <a:pt x="72" y="357"/>
                      <a:pt x="179" y="357"/>
                    </a:cubicBezTo>
                    <a:lnTo>
                      <a:pt x="4442" y="357"/>
                    </a:lnTo>
                    <a:cubicBezTo>
                      <a:pt x="4549" y="357"/>
                      <a:pt x="4620" y="274"/>
                      <a:pt x="4620" y="179"/>
                    </a:cubicBezTo>
                    <a:cubicBezTo>
                      <a:pt x="4620" y="83"/>
                      <a:pt x="4537" y="0"/>
                      <a:pt x="4442" y="0"/>
                    </a:cubicBezTo>
                    <a:close/>
                  </a:path>
                </a:pathLst>
              </a:custGeom>
              <a:solidFill>
                <a:srgbClr val="657E93"/>
              </a:solidFill>
              <a:ln>
                <a:solidFill>
                  <a:schemeClr val="bg1"/>
                </a:solidFill>
              </a:ln>
            </p:spPr>
            <p:txBody>
              <a:bodyPr spcFirstLastPara="1" wrap="square" lIns="121750" tIns="121750" rIns="121750" bIns="121750" anchor="ctr" anchorCtr="0">
                <a:noAutofit/>
              </a:bodyPr>
              <a:lstStyle/>
              <a:p>
                <a:endParaRPr sz="2397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17" name="Google Shape;10252;p89"/>
              <p:cNvSpPr/>
              <p:nvPr/>
            </p:nvSpPr>
            <p:spPr>
              <a:xfrm>
                <a:off x="7685907" y="2184260"/>
                <a:ext cx="147075" cy="11394"/>
              </a:xfrm>
              <a:custGeom>
                <a:avLst/>
                <a:gdLst/>
                <a:ahLst/>
                <a:cxnLst/>
                <a:rect l="l" t="t" r="r" b="b"/>
                <a:pathLst>
                  <a:path w="4621" h="358" extrusionOk="0">
                    <a:moveTo>
                      <a:pt x="179" y="0"/>
                    </a:moveTo>
                    <a:cubicBezTo>
                      <a:pt x="72" y="0"/>
                      <a:pt x="1" y="84"/>
                      <a:pt x="1" y="179"/>
                    </a:cubicBezTo>
                    <a:cubicBezTo>
                      <a:pt x="1" y="286"/>
                      <a:pt x="72" y="358"/>
                      <a:pt x="179" y="358"/>
                    </a:cubicBezTo>
                    <a:lnTo>
                      <a:pt x="4442" y="358"/>
                    </a:lnTo>
                    <a:cubicBezTo>
                      <a:pt x="4549" y="358"/>
                      <a:pt x="4620" y="286"/>
                      <a:pt x="4620" y="179"/>
                    </a:cubicBezTo>
                    <a:cubicBezTo>
                      <a:pt x="4620" y="84"/>
                      <a:pt x="4537" y="0"/>
                      <a:pt x="4442" y="0"/>
                    </a:cubicBezTo>
                    <a:close/>
                  </a:path>
                </a:pathLst>
              </a:custGeom>
              <a:solidFill>
                <a:srgbClr val="657E93"/>
              </a:solidFill>
              <a:ln>
                <a:solidFill>
                  <a:schemeClr val="bg1"/>
                </a:solidFill>
              </a:ln>
            </p:spPr>
            <p:txBody>
              <a:bodyPr spcFirstLastPara="1" wrap="square" lIns="121750" tIns="121750" rIns="121750" bIns="121750" anchor="ctr" anchorCtr="0">
                <a:noAutofit/>
              </a:bodyPr>
              <a:lstStyle/>
              <a:p>
                <a:endParaRPr sz="2397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18" name="Google Shape;10253;p89"/>
              <p:cNvSpPr/>
              <p:nvPr/>
            </p:nvSpPr>
            <p:spPr>
              <a:xfrm>
                <a:off x="7685907" y="2223280"/>
                <a:ext cx="147075" cy="11394"/>
              </a:xfrm>
              <a:custGeom>
                <a:avLst/>
                <a:gdLst/>
                <a:ahLst/>
                <a:cxnLst/>
                <a:rect l="l" t="t" r="r" b="b"/>
                <a:pathLst>
                  <a:path w="4621" h="358" extrusionOk="0">
                    <a:moveTo>
                      <a:pt x="179" y="1"/>
                    </a:moveTo>
                    <a:cubicBezTo>
                      <a:pt x="72" y="1"/>
                      <a:pt x="1" y="72"/>
                      <a:pt x="1" y="179"/>
                    </a:cubicBezTo>
                    <a:cubicBezTo>
                      <a:pt x="1" y="286"/>
                      <a:pt x="72" y="358"/>
                      <a:pt x="179" y="358"/>
                    </a:cubicBezTo>
                    <a:lnTo>
                      <a:pt x="4442" y="358"/>
                    </a:lnTo>
                    <a:cubicBezTo>
                      <a:pt x="4549" y="358"/>
                      <a:pt x="4620" y="286"/>
                      <a:pt x="4620" y="179"/>
                    </a:cubicBezTo>
                    <a:cubicBezTo>
                      <a:pt x="4620" y="84"/>
                      <a:pt x="4537" y="1"/>
                      <a:pt x="4442" y="1"/>
                    </a:cubicBezTo>
                    <a:close/>
                  </a:path>
                </a:pathLst>
              </a:custGeom>
              <a:solidFill>
                <a:srgbClr val="657E93"/>
              </a:solidFill>
              <a:ln>
                <a:solidFill>
                  <a:schemeClr val="bg1"/>
                </a:solidFill>
              </a:ln>
            </p:spPr>
            <p:txBody>
              <a:bodyPr spcFirstLastPara="1" wrap="square" lIns="121750" tIns="121750" rIns="121750" bIns="121750" anchor="ctr" anchorCtr="0">
                <a:noAutofit/>
              </a:bodyPr>
              <a:lstStyle/>
              <a:p>
                <a:endParaRPr sz="2397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121" name="Imagen 1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1637" y="122106"/>
            <a:ext cx="852049" cy="1102639"/>
          </a:xfrm>
          <a:prstGeom prst="rect">
            <a:avLst/>
          </a:prstGeom>
        </p:spPr>
      </p:pic>
      <p:pic>
        <p:nvPicPr>
          <p:cNvPr id="12" name="Gráfico 11" descr="Workflow outline">
            <a:extLst>
              <a:ext uri="{FF2B5EF4-FFF2-40B4-BE49-F238E27FC236}">
                <a16:creationId xmlns:a16="http://schemas.microsoft.com/office/drawing/2014/main" id="{CACEC2AE-D22D-EA2B-A690-1913EA99DCD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197029" y="3280434"/>
            <a:ext cx="862935" cy="862935"/>
          </a:xfrm>
          <a:prstGeom prst="rect">
            <a:avLst/>
          </a:prstGeom>
        </p:spPr>
      </p:pic>
      <p:sp>
        <p:nvSpPr>
          <p:cNvPr id="15" name="Google Shape;630;p59">
            <a:extLst>
              <a:ext uri="{FF2B5EF4-FFF2-40B4-BE49-F238E27FC236}">
                <a16:creationId xmlns:a16="http://schemas.microsoft.com/office/drawing/2014/main" id="{69DB10E4-3C77-8266-B43B-26F98D98ACD3}"/>
              </a:ext>
            </a:extLst>
          </p:cNvPr>
          <p:cNvSpPr txBox="1"/>
          <p:nvPr/>
        </p:nvSpPr>
        <p:spPr>
          <a:xfrm flipH="1">
            <a:off x="7522439" y="5092190"/>
            <a:ext cx="4283300" cy="1149768"/>
          </a:xfrm>
          <a:prstGeom prst="rect">
            <a:avLst/>
          </a:prstGeom>
          <a:solidFill>
            <a:srgbClr val="BAFFF9">
              <a:alpha val="13100"/>
            </a:srgbClr>
          </a:solidFill>
          <a:ln w="9525" cap="flat" cmpd="sng">
            <a:solidFill>
              <a:srgbClr val="FFCC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50" tIns="121750" rIns="121750" bIns="121750" anchor="b" anchorCtr="0">
            <a:noAutofit/>
          </a:bodyPr>
          <a:lstStyle>
            <a:defPPr>
              <a:defRPr kern="0"/>
            </a:defPPr>
            <a:lvl1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bg1"/>
                </a:solidFill>
                <a:latin typeface="+mj-lt"/>
                <a:ea typeface="Cinzel"/>
                <a:cs typeface="Cinzel"/>
              </a:defRPr>
            </a:lvl1pPr>
          </a:lstStyle>
          <a:p>
            <a:pPr algn="ctr"/>
            <a:r>
              <a:rPr lang="en" sz="2131" dirty="0">
                <a:solidFill>
                  <a:srgbClr val="FFCC00"/>
                </a:solidFill>
                <a:sym typeface="Cinzel"/>
              </a:rPr>
              <a:t>POLÍTICA, ECONÓMICA, SOCIAL, MEDIOAMBIENTAL, LEGAL &amp; TECNOLÓGICA</a:t>
            </a:r>
            <a:endParaRPr sz="2131" dirty="0">
              <a:solidFill>
                <a:srgbClr val="FFCC00"/>
              </a:solidFill>
              <a:sym typeface="Cinzel"/>
            </a:endParaRPr>
          </a:p>
        </p:txBody>
      </p:sp>
      <p:sp>
        <p:nvSpPr>
          <p:cNvPr id="29" name="Google Shape;635;p59">
            <a:extLst>
              <a:ext uri="{FF2B5EF4-FFF2-40B4-BE49-F238E27FC236}">
                <a16:creationId xmlns:a16="http://schemas.microsoft.com/office/drawing/2014/main" id="{E345F553-A948-3280-33C5-545A138746DF}"/>
              </a:ext>
            </a:extLst>
          </p:cNvPr>
          <p:cNvSpPr/>
          <p:nvPr/>
        </p:nvSpPr>
        <p:spPr>
          <a:xfrm>
            <a:off x="5790981" y="4770547"/>
            <a:ext cx="852547" cy="852547"/>
          </a:xfrm>
          <a:prstGeom prst="rect">
            <a:avLst/>
          </a:prstGeom>
          <a:solidFill>
            <a:srgbClr val="BAFFF9">
              <a:alpha val="13100"/>
            </a:srgbClr>
          </a:solidFill>
          <a:ln w="9525" cap="flat" cmpd="sng">
            <a:solidFill>
              <a:srgbClr val="FFCC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50" tIns="121750" rIns="121750" bIns="121750" anchor="ctr" anchorCtr="0">
            <a:noAutofit/>
          </a:bodyPr>
          <a:lstStyle/>
          <a:p>
            <a:endParaRPr sz="2397" dirty="0">
              <a:solidFill>
                <a:srgbClr val="FFCC00"/>
              </a:solidFill>
            </a:endParaRPr>
          </a:p>
        </p:txBody>
      </p:sp>
      <p:cxnSp>
        <p:nvCxnSpPr>
          <p:cNvPr id="30" name="Google Shape;638;p59">
            <a:extLst>
              <a:ext uri="{FF2B5EF4-FFF2-40B4-BE49-F238E27FC236}">
                <a16:creationId xmlns:a16="http://schemas.microsoft.com/office/drawing/2014/main" id="{82254812-9AE7-167F-B916-6601268A8CF9}"/>
              </a:ext>
            </a:extLst>
          </p:cNvPr>
          <p:cNvCxnSpPr>
            <a:cxnSpLocks/>
            <a:stCxn id="15" idx="3"/>
            <a:endCxn id="29" idx="3"/>
          </p:cNvCxnSpPr>
          <p:nvPr/>
        </p:nvCxnSpPr>
        <p:spPr>
          <a:xfrm rot="10800000">
            <a:off x="6643529" y="5196822"/>
            <a:ext cx="878911" cy="470253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rgbClr val="FFCC00"/>
            </a:solidFill>
            <a:prstDash val="solid"/>
            <a:round/>
            <a:headEnd type="none" w="med" len="med"/>
            <a:tailEnd type="diamond" w="med" len="med"/>
          </a:ln>
        </p:spPr>
      </p:cxnSp>
      <p:pic>
        <p:nvPicPr>
          <p:cNvPr id="42" name="Gráfico 41" descr="Satellite outline">
            <a:extLst>
              <a:ext uri="{FF2B5EF4-FFF2-40B4-BE49-F238E27FC236}">
                <a16:creationId xmlns:a16="http://schemas.microsoft.com/office/drawing/2014/main" id="{4A792FDE-E14E-F8E2-0FE6-D60CC665DEB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905639" y="4895632"/>
            <a:ext cx="623231" cy="623231"/>
          </a:xfrm>
          <a:prstGeom prst="rect">
            <a:avLst/>
          </a:prstGeom>
        </p:spPr>
      </p:pic>
      <p:sp>
        <p:nvSpPr>
          <p:cNvPr id="4" name="Marcador de pie de página 6">
            <a:extLst>
              <a:ext uri="{FF2B5EF4-FFF2-40B4-BE49-F238E27FC236}">
                <a16:creationId xmlns:a16="http://schemas.microsoft.com/office/drawing/2014/main" id="{50C55D95-5185-39F5-F293-E55C6D3F85FE}"/>
              </a:ext>
            </a:extLst>
          </p:cNvPr>
          <p:cNvSpPr txBox="1">
            <a:spLocks/>
          </p:cNvSpPr>
          <p:nvPr/>
        </p:nvSpPr>
        <p:spPr>
          <a:xfrm>
            <a:off x="10913028" y="6270264"/>
            <a:ext cx="1097808" cy="365125"/>
          </a:xfrm>
          <a:prstGeom prst="rect">
            <a:avLst/>
          </a:prstGeom>
        </p:spPr>
        <p:txBody>
          <a:bodyPr/>
          <a:lstStyle>
            <a:defPPr>
              <a:defRPr lang="es-C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CL" sz="1600" b="1">
                <a:solidFill>
                  <a:schemeClr val="accent1"/>
                </a:solidFill>
              </a:rPr>
              <a:t>PÚBLICO</a:t>
            </a:r>
          </a:p>
          <a:p>
            <a:pPr algn="ctr"/>
            <a:endParaRPr lang="es-CL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9609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ie de página 6">
            <a:extLst>
              <a:ext uri="{FF2B5EF4-FFF2-40B4-BE49-F238E27FC236}">
                <a16:creationId xmlns:a16="http://schemas.microsoft.com/office/drawing/2014/main" id="{F7B3BCD0-E0B9-4A0E-BB57-5C6AF3C650E6}"/>
              </a:ext>
            </a:extLst>
          </p:cNvPr>
          <p:cNvSpPr txBox="1">
            <a:spLocks/>
          </p:cNvSpPr>
          <p:nvPr/>
        </p:nvSpPr>
        <p:spPr>
          <a:xfrm>
            <a:off x="10078193" y="6318153"/>
            <a:ext cx="1097808" cy="365125"/>
          </a:xfrm>
        </p:spPr>
        <p:txBody>
          <a:bodyPr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22860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2743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3200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3657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endParaRPr lang="es-CL" sz="1600" b="1" dirty="0">
              <a:solidFill>
                <a:schemeClr val="accent1"/>
              </a:solidFill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16C354FE-748E-276D-A890-5B11F5747B6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7097" y="5603116"/>
            <a:ext cx="1097808" cy="650797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E6D0C34D-15A3-62D8-7687-5D503D38435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093"/>
          <a:stretch/>
        </p:blipFill>
        <p:spPr>
          <a:xfrm>
            <a:off x="-2943" y="0"/>
            <a:ext cx="12280684" cy="6951418"/>
          </a:xfrm>
          <a:prstGeom prst="rect">
            <a:avLst/>
          </a:prstGeom>
          <a:solidFill>
            <a:schemeClr val="bg1">
              <a:alpha val="33000"/>
            </a:schemeClr>
          </a:solidFill>
          <a:ln w="3175">
            <a:noFill/>
          </a:ln>
        </p:spPr>
      </p:pic>
      <p:sp>
        <p:nvSpPr>
          <p:cNvPr id="1633" name="CuadroTexto 1632">
            <a:extLst>
              <a:ext uri="{FF2B5EF4-FFF2-40B4-BE49-F238E27FC236}">
                <a16:creationId xmlns:a16="http://schemas.microsoft.com/office/drawing/2014/main" id="{652E3ADE-E583-6C76-F2A6-0A6D2EB712C5}"/>
              </a:ext>
            </a:extLst>
          </p:cNvPr>
          <p:cNvSpPr txBox="1"/>
          <p:nvPr/>
        </p:nvSpPr>
        <p:spPr>
          <a:xfrm>
            <a:off x="322168" y="322937"/>
            <a:ext cx="9843048" cy="16089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ES" sz="3729" dirty="0" err="1">
                <a:solidFill>
                  <a:srgbClr val="FFCC00"/>
                </a:solidFill>
                <a:latin typeface="Calibri BOLD" panose="020F0702030404030204" pitchFamily="34" charset="0"/>
                <a:cs typeface="Calibri BOLD" panose="020F0702030404030204" pitchFamily="34" charset="0"/>
              </a:rPr>
              <a:t>NATIONAL</a:t>
            </a:r>
            <a:r>
              <a:rPr lang="es-ES" sz="3729" dirty="0">
                <a:solidFill>
                  <a:srgbClr val="FFCC00"/>
                </a:solidFill>
                <a:latin typeface="Calibri BOLD" panose="020F0702030404030204" pitchFamily="34" charset="0"/>
                <a:cs typeface="Calibri BOLD" panose="020F0702030404030204" pitchFamily="34" charset="0"/>
              </a:rPr>
              <a:t> </a:t>
            </a:r>
            <a:r>
              <a:rPr lang="es-ES" sz="3729" dirty="0" err="1">
                <a:solidFill>
                  <a:srgbClr val="FFCC00"/>
                </a:solidFill>
                <a:latin typeface="Calibri BOLD" panose="020F0702030404030204" pitchFamily="34" charset="0"/>
                <a:cs typeface="Calibri BOLD" panose="020F0702030404030204" pitchFamily="34" charset="0"/>
              </a:rPr>
              <a:t>PAYLOAD</a:t>
            </a:r>
            <a:endParaRPr lang="es-ES" sz="3729" dirty="0">
              <a:solidFill>
                <a:srgbClr val="FFCC00"/>
              </a:solidFill>
              <a:latin typeface="Calibri BOLD" panose="020F0702030404030204" pitchFamily="34" charset="0"/>
              <a:cs typeface="Calibri BOLD" panose="020F0702030404030204" pitchFamily="34" charset="0"/>
            </a:endParaRPr>
          </a:p>
          <a:p>
            <a:pPr algn="l"/>
            <a:r>
              <a:rPr lang="es-ES" sz="3729" dirty="0">
                <a:solidFill>
                  <a:schemeClr val="bg1"/>
                </a:solidFill>
                <a:latin typeface="Calibri BOLD" panose="020F0702030404030204" pitchFamily="34" charset="0"/>
              </a:rPr>
              <a:t>SECTORIAL</a:t>
            </a:r>
            <a:br>
              <a:rPr lang="es-ES" sz="2397" dirty="0">
                <a:solidFill>
                  <a:srgbClr val="FFCC00"/>
                </a:solidFill>
              </a:rPr>
            </a:br>
            <a:endParaRPr lang="es-CL" sz="2397" dirty="0">
              <a:solidFill>
                <a:srgbClr val="FFCC00"/>
              </a:solidFill>
              <a:latin typeface="Calibri BOLD" panose="020F0702030404030204" pitchFamily="34" charset="0"/>
              <a:cs typeface="Calibri BOLD" panose="020F0702030404030204" pitchFamily="34" charset="0"/>
            </a:endParaRPr>
          </a:p>
        </p:txBody>
      </p:sp>
      <p:sp>
        <p:nvSpPr>
          <p:cNvPr id="1634" name="CuadroTexto 1633">
            <a:extLst>
              <a:ext uri="{FF2B5EF4-FFF2-40B4-BE49-F238E27FC236}">
                <a16:creationId xmlns:a16="http://schemas.microsoft.com/office/drawing/2014/main" id="{E8F27AE3-6309-59C9-6D95-781348E9AE0D}"/>
              </a:ext>
            </a:extLst>
          </p:cNvPr>
          <p:cNvSpPr txBox="1"/>
          <p:nvPr/>
        </p:nvSpPr>
        <p:spPr>
          <a:xfrm>
            <a:off x="74357" y="981816"/>
            <a:ext cx="49343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6000" b="1" dirty="0">
                <a:solidFill>
                  <a:schemeClr val="bg1"/>
                </a:solidFill>
                <a:latin typeface="+mj-lt"/>
              </a:rPr>
              <a:t> </a:t>
            </a:r>
            <a:endParaRPr lang="es-CL" sz="6000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9" name="Imagen 8" descr="Logotipo&#10;&#10;Descripción generada automáticamente">
            <a:extLst>
              <a:ext uri="{FF2B5EF4-FFF2-40B4-BE49-F238E27FC236}">
                <a16:creationId xmlns:a16="http://schemas.microsoft.com/office/drawing/2014/main" id="{424DC341-0812-E750-D6EC-B2B86AA722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41996" y="165702"/>
            <a:ext cx="1251836" cy="1620000"/>
          </a:xfrm>
          <a:prstGeom prst="rect">
            <a:avLst/>
          </a:prstGeom>
        </p:spPr>
      </p:pic>
      <p:sp>
        <p:nvSpPr>
          <p:cNvPr id="10" name="Google Shape;19814;p97">
            <a:extLst>
              <a:ext uri="{FF2B5EF4-FFF2-40B4-BE49-F238E27FC236}">
                <a16:creationId xmlns:a16="http://schemas.microsoft.com/office/drawing/2014/main" id="{4E4797F5-4C1C-F006-19AE-4F3BAE902F69}"/>
              </a:ext>
            </a:extLst>
          </p:cNvPr>
          <p:cNvSpPr/>
          <p:nvPr/>
        </p:nvSpPr>
        <p:spPr>
          <a:xfrm>
            <a:off x="7145841" y="5382182"/>
            <a:ext cx="1900800" cy="1105202"/>
          </a:xfrm>
          <a:custGeom>
            <a:avLst/>
            <a:gdLst/>
            <a:ahLst/>
            <a:cxnLst/>
            <a:rect l="l" t="t" r="r" b="b"/>
            <a:pathLst>
              <a:path w="46542" h="37796" extrusionOk="0">
                <a:moveTo>
                  <a:pt x="7544" y="0"/>
                </a:moveTo>
                <a:cubicBezTo>
                  <a:pt x="3384" y="0"/>
                  <a:pt x="0" y="3384"/>
                  <a:pt x="0" y="7569"/>
                </a:cubicBezTo>
                <a:lnTo>
                  <a:pt x="0" y="30226"/>
                </a:lnTo>
                <a:cubicBezTo>
                  <a:pt x="0" y="34412"/>
                  <a:pt x="3384" y="37795"/>
                  <a:pt x="7544" y="37795"/>
                </a:cubicBezTo>
                <a:lnTo>
                  <a:pt x="38998" y="37795"/>
                </a:lnTo>
                <a:cubicBezTo>
                  <a:pt x="43184" y="37795"/>
                  <a:pt x="46542" y="34412"/>
                  <a:pt x="46542" y="30226"/>
                </a:cubicBezTo>
                <a:lnTo>
                  <a:pt x="46542" y="7569"/>
                </a:lnTo>
                <a:cubicBezTo>
                  <a:pt x="46542" y="3384"/>
                  <a:pt x="43184" y="0"/>
                  <a:pt x="38998" y="0"/>
                </a:cubicBezTo>
                <a:close/>
              </a:path>
            </a:pathLst>
          </a:custGeom>
          <a:solidFill>
            <a:schemeClr val="bg1">
              <a:alpha val="33000"/>
            </a:schemeClr>
          </a:solidFill>
          <a:ln w="317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6074" hangingPunct="0"/>
            <a:endParaRPr sz="1400">
              <a:solidFill>
                <a:srgbClr val="FFC00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1" name="Google Shape;19815;p97">
            <a:extLst>
              <a:ext uri="{FF2B5EF4-FFF2-40B4-BE49-F238E27FC236}">
                <a16:creationId xmlns:a16="http://schemas.microsoft.com/office/drawing/2014/main" id="{89CCD81E-9B50-A740-026D-35D698B03CE1}"/>
              </a:ext>
            </a:extLst>
          </p:cNvPr>
          <p:cNvSpPr/>
          <p:nvPr/>
        </p:nvSpPr>
        <p:spPr>
          <a:xfrm>
            <a:off x="9210944" y="5373965"/>
            <a:ext cx="1900800" cy="1105202"/>
          </a:xfrm>
          <a:custGeom>
            <a:avLst/>
            <a:gdLst/>
            <a:ahLst/>
            <a:cxnLst/>
            <a:rect l="l" t="t" r="r" b="b"/>
            <a:pathLst>
              <a:path w="46568" h="37796" extrusionOk="0">
                <a:moveTo>
                  <a:pt x="7544" y="0"/>
                </a:moveTo>
                <a:cubicBezTo>
                  <a:pt x="3384" y="0"/>
                  <a:pt x="0" y="3384"/>
                  <a:pt x="0" y="7569"/>
                </a:cubicBezTo>
                <a:lnTo>
                  <a:pt x="0" y="30226"/>
                </a:lnTo>
                <a:cubicBezTo>
                  <a:pt x="0" y="34412"/>
                  <a:pt x="3384" y="37795"/>
                  <a:pt x="7544" y="37795"/>
                </a:cubicBezTo>
                <a:lnTo>
                  <a:pt x="38998" y="37795"/>
                </a:lnTo>
                <a:cubicBezTo>
                  <a:pt x="43184" y="37795"/>
                  <a:pt x="46567" y="34412"/>
                  <a:pt x="46567" y="30226"/>
                </a:cubicBezTo>
                <a:lnTo>
                  <a:pt x="46567" y="7569"/>
                </a:lnTo>
                <a:cubicBezTo>
                  <a:pt x="46567" y="3384"/>
                  <a:pt x="43184" y="0"/>
                  <a:pt x="38998" y="0"/>
                </a:cubicBezTo>
                <a:close/>
              </a:path>
            </a:pathLst>
          </a:custGeom>
          <a:solidFill>
            <a:schemeClr val="bg1">
              <a:alpha val="33000"/>
            </a:schemeClr>
          </a:solidFill>
          <a:ln w="317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6074" hangingPunct="0"/>
            <a:endParaRPr sz="1400">
              <a:solidFill>
                <a:srgbClr val="FFC00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2" name="Google Shape;19816;p97">
            <a:extLst>
              <a:ext uri="{FF2B5EF4-FFF2-40B4-BE49-F238E27FC236}">
                <a16:creationId xmlns:a16="http://schemas.microsoft.com/office/drawing/2014/main" id="{9674D8EE-27FB-2017-80DC-3D0907E98C20}"/>
              </a:ext>
            </a:extLst>
          </p:cNvPr>
          <p:cNvSpPr/>
          <p:nvPr/>
        </p:nvSpPr>
        <p:spPr>
          <a:xfrm>
            <a:off x="4758696" y="5382182"/>
            <a:ext cx="2121114" cy="1105202"/>
          </a:xfrm>
          <a:custGeom>
            <a:avLst/>
            <a:gdLst/>
            <a:ahLst/>
            <a:cxnLst/>
            <a:rect l="l" t="t" r="r" b="b"/>
            <a:pathLst>
              <a:path w="46542" h="37796" extrusionOk="0">
                <a:moveTo>
                  <a:pt x="7544" y="0"/>
                </a:moveTo>
                <a:cubicBezTo>
                  <a:pt x="3384" y="0"/>
                  <a:pt x="0" y="3384"/>
                  <a:pt x="0" y="7569"/>
                </a:cubicBezTo>
                <a:lnTo>
                  <a:pt x="0" y="30226"/>
                </a:lnTo>
                <a:cubicBezTo>
                  <a:pt x="0" y="34412"/>
                  <a:pt x="3384" y="37795"/>
                  <a:pt x="7544" y="37795"/>
                </a:cubicBezTo>
                <a:lnTo>
                  <a:pt x="38998" y="37795"/>
                </a:lnTo>
                <a:cubicBezTo>
                  <a:pt x="43158" y="37795"/>
                  <a:pt x="46542" y="34412"/>
                  <a:pt x="46542" y="30226"/>
                </a:cubicBezTo>
                <a:lnTo>
                  <a:pt x="46542" y="7569"/>
                </a:lnTo>
                <a:cubicBezTo>
                  <a:pt x="46542" y="3384"/>
                  <a:pt x="43158" y="0"/>
                  <a:pt x="38998" y="0"/>
                </a:cubicBezTo>
                <a:close/>
              </a:path>
            </a:pathLst>
          </a:custGeom>
          <a:solidFill>
            <a:schemeClr val="bg1">
              <a:alpha val="33000"/>
            </a:schemeClr>
          </a:solidFill>
          <a:ln w="317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6074" hangingPunct="0"/>
            <a:endParaRPr sz="1400" dirty="0">
              <a:solidFill>
                <a:srgbClr val="FFC00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1" name="Google Shape;19845;p97">
            <a:extLst>
              <a:ext uri="{FF2B5EF4-FFF2-40B4-BE49-F238E27FC236}">
                <a16:creationId xmlns:a16="http://schemas.microsoft.com/office/drawing/2014/main" id="{22CAA2E9-4387-A386-262F-16E07063029F}"/>
              </a:ext>
            </a:extLst>
          </p:cNvPr>
          <p:cNvSpPr/>
          <p:nvPr/>
        </p:nvSpPr>
        <p:spPr>
          <a:xfrm>
            <a:off x="4944166" y="1613138"/>
            <a:ext cx="1991655" cy="1105174"/>
          </a:xfrm>
          <a:custGeom>
            <a:avLst/>
            <a:gdLst/>
            <a:ahLst/>
            <a:cxnLst/>
            <a:rect l="l" t="t" r="r" b="b"/>
            <a:pathLst>
              <a:path w="46542" h="37795" extrusionOk="0">
                <a:moveTo>
                  <a:pt x="7544" y="0"/>
                </a:moveTo>
                <a:cubicBezTo>
                  <a:pt x="3384" y="0"/>
                  <a:pt x="0" y="3384"/>
                  <a:pt x="0" y="7569"/>
                </a:cubicBezTo>
                <a:lnTo>
                  <a:pt x="0" y="30226"/>
                </a:lnTo>
                <a:cubicBezTo>
                  <a:pt x="0" y="34412"/>
                  <a:pt x="3384" y="37795"/>
                  <a:pt x="7544" y="37795"/>
                </a:cubicBezTo>
                <a:lnTo>
                  <a:pt x="38998" y="37795"/>
                </a:lnTo>
                <a:cubicBezTo>
                  <a:pt x="43158" y="37795"/>
                  <a:pt x="46542" y="34412"/>
                  <a:pt x="46542" y="30226"/>
                </a:cubicBezTo>
                <a:lnTo>
                  <a:pt x="46542" y="7569"/>
                </a:lnTo>
                <a:cubicBezTo>
                  <a:pt x="46542" y="3384"/>
                  <a:pt x="43158" y="0"/>
                  <a:pt x="38998" y="0"/>
                </a:cubicBezTo>
                <a:close/>
              </a:path>
            </a:pathLst>
          </a:custGeom>
          <a:solidFill>
            <a:schemeClr val="bg1">
              <a:alpha val="33000"/>
            </a:schemeClr>
          </a:solidFill>
          <a:ln w="317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6074" hangingPunct="0"/>
            <a:endParaRPr sz="1400" dirty="0">
              <a:solidFill>
                <a:srgbClr val="FFC00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5" name="Google Shape;19849;p97">
            <a:extLst>
              <a:ext uri="{FF2B5EF4-FFF2-40B4-BE49-F238E27FC236}">
                <a16:creationId xmlns:a16="http://schemas.microsoft.com/office/drawing/2014/main" id="{F0BF3FA1-572F-A1B2-7FA5-EA64D532C058}"/>
              </a:ext>
            </a:extLst>
          </p:cNvPr>
          <p:cNvSpPr/>
          <p:nvPr/>
        </p:nvSpPr>
        <p:spPr>
          <a:xfrm>
            <a:off x="7151288" y="1613138"/>
            <a:ext cx="1900800" cy="1105174"/>
          </a:xfrm>
          <a:custGeom>
            <a:avLst/>
            <a:gdLst/>
            <a:ahLst/>
            <a:cxnLst/>
            <a:rect l="l" t="t" r="r" b="b"/>
            <a:pathLst>
              <a:path w="46542" h="37795" extrusionOk="0">
                <a:moveTo>
                  <a:pt x="7544" y="0"/>
                </a:moveTo>
                <a:cubicBezTo>
                  <a:pt x="3384" y="0"/>
                  <a:pt x="0" y="3384"/>
                  <a:pt x="0" y="7569"/>
                </a:cubicBezTo>
                <a:lnTo>
                  <a:pt x="0" y="30226"/>
                </a:lnTo>
                <a:cubicBezTo>
                  <a:pt x="0" y="34412"/>
                  <a:pt x="3384" y="37795"/>
                  <a:pt x="7544" y="37795"/>
                </a:cubicBezTo>
                <a:lnTo>
                  <a:pt x="38998" y="37795"/>
                </a:lnTo>
                <a:cubicBezTo>
                  <a:pt x="43184" y="37795"/>
                  <a:pt x="46542" y="34412"/>
                  <a:pt x="46542" y="30226"/>
                </a:cubicBezTo>
                <a:lnTo>
                  <a:pt x="46542" y="7569"/>
                </a:lnTo>
                <a:cubicBezTo>
                  <a:pt x="46542" y="3384"/>
                  <a:pt x="43184" y="0"/>
                  <a:pt x="38998" y="0"/>
                </a:cubicBezTo>
                <a:close/>
              </a:path>
            </a:pathLst>
          </a:custGeom>
          <a:solidFill>
            <a:schemeClr val="bg1">
              <a:alpha val="33000"/>
            </a:schemeClr>
          </a:solidFill>
          <a:ln w="317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6074" hangingPunct="0"/>
            <a:endParaRPr sz="1400" dirty="0">
              <a:solidFill>
                <a:srgbClr val="FFC00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50" name="Google Shape;19854;p97">
            <a:extLst>
              <a:ext uri="{FF2B5EF4-FFF2-40B4-BE49-F238E27FC236}">
                <a16:creationId xmlns:a16="http://schemas.microsoft.com/office/drawing/2014/main" id="{E13F7CE7-06E3-13F1-9CE2-81993891E5E0}"/>
              </a:ext>
            </a:extLst>
          </p:cNvPr>
          <p:cNvSpPr/>
          <p:nvPr/>
        </p:nvSpPr>
        <p:spPr>
          <a:xfrm>
            <a:off x="9214663" y="1613138"/>
            <a:ext cx="1900800" cy="1105174"/>
          </a:xfrm>
          <a:custGeom>
            <a:avLst/>
            <a:gdLst/>
            <a:ahLst/>
            <a:cxnLst/>
            <a:rect l="l" t="t" r="r" b="b"/>
            <a:pathLst>
              <a:path w="46568" h="37795" extrusionOk="0">
                <a:moveTo>
                  <a:pt x="7544" y="0"/>
                </a:moveTo>
                <a:cubicBezTo>
                  <a:pt x="3384" y="0"/>
                  <a:pt x="0" y="3384"/>
                  <a:pt x="0" y="7569"/>
                </a:cubicBezTo>
                <a:lnTo>
                  <a:pt x="0" y="30226"/>
                </a:lnTo>
                <a:cubicBezTo>
                  <a:pt x="0" y="34412"/>
                  <a:pt x="3384" y="37795"/>
                  <a:pt x="7544" y="37795"/>
                </a:cubicBezTo>
                <a:lnTo>
                  <a:pt x="38998" y="37795"/>
                </a:lnTo>
                <a:cubicBezTo>
                  <a:pt x="43184" y="37795"/>
                  <a:pt x="46567" y="34412"/>
                  <a:pt x="46567" y="30226"/>
                </a:cubicBezTo>
                <a:lnTo>
                  <a:pt x="46567" y="7569"/>
                </a:lnTo>
                <a:cubicBezTo>
                  <a:pt x="46567" y="3384"/>
                  <a:pt x="43184" y="0"/>
                  <a:pt x="38998" y="0"/>
                </a:cubicBezTo>
                <a:close/>
              </a:path>
            </a:pathLst>
          </a:custGeom>
          <a:solidFill>
            <a:schemeClr val="bg1">
              <a:alpha val="33000"/>
            </a:schemeClr>
          </a:solidFill>
          <a:ln w="317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6074" hangingPunct="0"/>
            <a:endParaRPr sz="1400">
              <a:solidFill>
                <a:srgbClr val="FFC00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54" name="Google Shape;19858;p97">
            <a:extLst>
              <a:ext uri="{FF2B5EF4-FFF2-40B4-BE49-F238E27FC236}">
                <a16:creationId xmlns:a16="http://schemas.microsoft.com/office/drawing/2014/main" id="{7E4B821C-27D0-8362-2DFD-05E6C1A05A21}"/>
              </a:ext>
            </a:extLst>
          </p:cNvPr>
          <p:cNvSpPr/>
          <p:nvPr/>
        </p:nvSpPr>
        <p:spPr>
          <a:xfrm>
            <a:off x="6491760" y="3542870"/>
            <a:ext cx="3220039" cy="1005520"/>
          </a:xfrm>
          <a:custGeom>
            <a:avLst/>
            <a:gdLst/>
            <a:ahLst/>
            <a:cxnLst/>
            <a:rect l="l" t="t" r="r" b="b"/>
            <a:pathLst>
              <a:path w="110102" h="34387" extrusionOk="0">
                <a:moveTo>
                  <a:pt x="17194" y="1"/>
                </a:moveTo>
                <a:cubicBezTo>
                  <a:pt x="7695" y="1"/>
                  <a:pt x="1" y="7695"/>
                  <a:pt x="1" y="17194"/>
                </a:cubicBezTo>
                <a:cubicBezTo>
                  <a:pt x="1" y="26693"/>
                  <a:pt x="7695" y="34387"/>
                  <a:pt x="17194" y="34387"/>
                </a:cubicBezTo>
                <a:lnTo>
                  <a:pt x="92908" y="34387"/>
                </a:lnTo>
                <a:cubicBezTo>
                  <a:pt x="102407" y="34387"/>
                  <a:pt x="110102" y="26693"/>
                  <a:pt x="110102" y="17194"/>
                </a:cubicBezTo>
                <a:cubicBezTo>
                  <a:pt x="110102" y="7695"/>
                  <a:pt x="102407" y="1"/>
                  <a:pt x="92908" y="1"/>
                </a:cubicBezTo>
                <a:close/>
              </a:path>
            </a:pathLst>
          </a:custGeom>
          <a:solidFill>
            <a:srgbClr val="04FEFD">
              <a:alpha val="32000"/>
            </a:srgbClr>
          </a:solidFill>
          <a:ln w="3175">
            <a:solidFill>
              <a:srgbClr val="04FEFD">
                <a:alpha val="61000"/>
              </a:srgbClr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6074" hangingPunct="0"/>
            <a:endParaRPr sz="1332" b="1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55" name="Google Shape;19859;p97">
            <a:extLst>
              <a:ext uri="{FF2B5EF4-FFF2-40B4-BE49-F238E27FC236}">
                <a16:creationId xmlns:a16="http://schemas.microsoft.com/office/drawing/2014/main" id="{7B9A5A9C-BD7D-FA37-8429-AA4025E1B697}"/>
              </a:ext>
            </a:extLst>
          </p:cNvPr>
          <p:cNvSpPr/>
          <p:nvPr/>
        </p:nvSpPr>
        <p:spPr>
          <a:xfrm>
            <a:off x="8652385" y="3348640"/>
            <a:ext cx="1293023" cy="1393961"/>
          </a:xfrm>
          <a:custGeom>
            <a:avLst/>
            <a:gdLst/>
            <a:ahLst/>
            <a:cxnLst/>
            <a:rect l="l" t="t" r="r" b="b"/>
            <a:pathLst>
              <a:path w="44212" h="47671" extrusionOk="0">
                <a:moveTo>
                  <a:pt x="1" y="1"/>
                </a:moveTo>
                <a:lnTo>
                  <a:pt x="1" y="1379"/>
                </a:lnTo>
                <a:lnTo>
                  <a:pt x="20352" y="1379"/>
                </a:lnTo>
                <a:cubicBezTo>
                  <a:pt x="32758" y="1379"/>
                  <a:pt x="42833" y="11455"/>
                  <a:pt x="42833" y="23836"/>
                </a:cubicBezTo>
                <a:cubicBezTo>
                  <a:pt x="42833" y="36217"/>
                  <a:pt x="32758" y="46292"/>
                  <a:pt x="20352" y="46292"/>
                </a:cubicBezTo>
                <a:lnTo>
                  <a:pt x="1" y="46292"/>
                </a:lnTo>
                <a:lnTo>
                  <a:pt x="1" y="47670"/>
                </a:lnTo>
                <a:lnTo>
                  <a:pt x="20352" y="47670"/>
                </a:lnTo>
                <a:cubicBezTo>
                  <a:pt x="33510" y="47670"/>
                  <a:pt x="44212" y="36969"/>
                  <a:pt x="44212" y="23836"/>
                </a:cubicBezTo>
                <a:cubicBezTo>
                  <a:pt x="44212" y="10678"/>
                  <a:pt x="33510" y="1"/>
                  <a:pt x="20352" y="1"/>
                </a:cubicBezTo>
                <a:close/>
              </a:path>
            </a:pathLst>
          </a:custGeom>
          <a:solidFill>
            <a:srgbClr val="CFD9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9860;p97">
            <a:extLst>
              <a:ext uri="{FF2B5EF4-FFF2-40B4-BE49-F238E27FC236}">
                <a16:creationId xmlns:a16="http://schemas.microsoft.com/office/drawing/2014/main" id="{0D0641E4-A4F0-54B5-1181-77AFDA13B668}"/>
              </a:ext>
            </a:extLst>
          </p:cNvPr>
          <p:cNvSpPr/>
          <p:nvPr/>
        </p:nvSpPr>
        <p:spPr>
          <a:xfrm>
            <a:off x="6258693" y="3348640"/>
            <a:ext cx="1292292" cy="1393961"/>
          </a:xfrm>
          <a:custGeom>
            <a:avLst/>
            <a:gdLst/>
            <a:ahLst/>
            <a:cxnLst/>
            <a:rect l="l" t="t" r="r" b="b"/>
            <a:pathLst>
              <a:path w="44187" h="47671" extrusionOk="0">
                <a:moveTo>
                  <a:pt x="23835" y="1"/>
                </a:moveTo>
                <a:cubicBezTo>
                  <a:pt x="10677" y="1"/>
                  <a:pt x="1" y="10678"/>
                  <a:pt x="1" y="23836"/>
                </a:cubicBezTo>
                <a:cubicBezTo>
                  <a:pt x="1" y="36969"/>
                  <a:pt x="10677" y="47670"/>
                  <a:pt x="23835" y="47670"/>
                </a:cubicBezTo>
                <a:lnTo>
                  <a:pt x="44186" y="47670"/>
                </a:lnTo>
                <a:lnTo>
                  <a:pt x="44186" y="46292"/>
                </a:lnTo>
                <a:lnTo>
                  <a:pt x="23835" y="46292"/>
                </a:lnTo>
                <a:cubicBezTo>
                  <a:pt x="11454" y="46292"/>
                  <a:pt x="1379" y="36217"/>
                  <a:pt x="1379" y="23836"/>
                </a:cubicBezTo>
                <a:cubicBezTo>
                  <a:pt x="1379" y="11455"/>
                  <a:pt x="11454" y="1379"/>
                  <a:pt x="23835" y="1379"/>
                </a:cubicBezTo>
                <a:lnTo>
                  <a:pt x="44186" y="1379"/>
                </a:lnTo>
                <a:lnTo>
                  <a:pt x="44186" y="1"/>
                </a:lnTo>
                <a:close/>
              </a:path>
            </a:pathLst>
          </a:custGeom>
          <a:solidFill>
            <a:srgbClr val="CFD9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9861;p97">
            <a:extLst>
              <a:ext uri="{FF2B5EF4-FFF2-40B4-BE49-F238E27FC236}">
                <a16:creationId xmlns:a16="http://schemas.microsoft.com/office/drawing/2014/main" id="{9E1C75B2-90C4-EA7A-D3F0-3C32393AB183}"/>
              </a:ext>
            </a:extLst>
          </p:cNvPr>
          <p:cNvSpPr/>
          <p:nvPr/>
        </p:nvSpPr>
        <p:spPr>
          <a:xfrm>
            <a:off x="5467917" y="2163059"/>
            <a:ext cx="851759" cy="7340"/>
          </a:xfrm>
          <a:custGeom>
            <a:avLst/>
            <a:gdLst/>
            <a:ahLst/>
            <a:cxnLst/>
            <a:rect l="l" t="t" r="r" b="b"/>
            <a:pathLst>
              <a:path w="29124" h="251" extrusionOk="0">
                <a:moveTo>
                  <a:pt x="126" y="0"/>
                </a:moveTo>
                <a:cubicBezTo>
                  <a:pt x="51" y="0"/>
                  <a:pt x="1" y="50"/>
                  <a:pt x="1" y="126"/>
                </a:cubicBezTo>
                <a:cubicBezTo>
                  <a:pt x="1" y="176"/>
                  <a:pt x="51" y="251"/>
                  <a:pt x="126" y="251"/>
                </a:cubicBezTo>
                <a:lnTo>
                  <a:pt x="29023" y="251"/>
                </a:lnTo>
                <a:cubicBezTo>
                  <a:pt x="29073" y="251"/>
                  <a:pt x="29123" y="176"/>
                  <a:pt x="29123" y="126"/>
                </a:cubicBezTo>
                <a:cubicBezTo>
                  <a:pt x="29123" y="50"/>
                  <a:pt x="29073" y="0"/>
                  <a:pt x="29023" y="0"/>
                </a:cubicBezTo>
                <a:close/>
              </a:path>
            </a:pathLst>
          </a:custGeom>
          <a:solidFill>
            <a:srgbClr val="CFD9E0"/>
          </a:solidFill>
          <a:ln>
            <a:solidFill>
              <a:srgbClr val="FFCC0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9862;p97">
            <a:extLst>
              <a:ext uri="{FF2B5EF4-FFF2-40B4-BE49-F238E27FC236}">
                <a16:creationId xmlns:a16="http://schemas.microsoft.com/office/drawing/2014/main" id="{5F794739-EC38-5A01-802F-24BF531F8785}"/>
              </a:ext>
            </a:extLst>
          </p:cNvPr>
          <p:cNvSpPr/>
          <p:nvPr/>
        </p:nvSpPr>
        <p:spPr>
          <a:xfrm>
            <a:off x="7675771" y="2162084"/>
            <a:ext cx="851759" cy="7340"/>
          </a:xfrm>
          <a:custGeom>
            <a:avLst/>
            <a:gdLst/>
            <a:ahLst/>
            <a:cxnLst/>
            <a:rect l="l" t="t" r="r" b="b"/>
            <a:pathLst>
              <a:path w="29124" h="251" extrusionOk="0">
                <a:moveTo>
                  <a:pt x="101" y="0"/>
                </a:moveTo>
                <a:cubicBezTo>
                  <a:pt x="51" y="0"/>
                  <a:pt x="1" y="50"/>
                  <a:pt x="1" y="126"/>
                </a:cubicBezTo>
                <a:cubicBezTo>
                  <a:pt x="1" y="176"/>
                  <a:pt x="51" y="251"/>
                  <a:pt x="101" y="251"/>
                </a:cubicBezTo>
                <a:lnTo>
                  <a:pt x="28998" y="251"/>
                </a:lnTo>
                <a:cubicBezTo>
                  <a:pt x="29074" y="251"/>
                  <a:pt x="29124" y="176"/>
                  <a:pt x="29124" y="126"/>
                </a:cubicBezTo>
                <a:cubicBezTo>
                  <a:pt x="29124" y="50"/>
                  <a:pt x="29074" y="0"/>
                  <a:pt x="28998" y="0"/>
                </a:cubicBezTo>
                <a:close/>
              </a:path>
            </a:pathLst>
          </a:custGeom>
          <a:solidFill>
            <a:srgbClr val="CFD9E0"/>
          </a:solidFill>
          <a:ln>
            <a:solidFill>
              <a:srgbClr val="FFCC0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9863;p97">
            <a:extLst>
              <a:ext uri="{FF2B5EF4-FFF2-40B4-BE49-F238E27FC236}">
                <a16:creationId xmlns:a16="http://schemas.microsoft.com/office/drawing/2014/main" id="{918ED7CE-4B2D-4B9E-3F78-974658E950FE}"/>
              </a:ext>
            </a:extLst>
          </p:cNvPr>
          <p:cNvSpPr/>
          <p:nvPr/>
        </p:nvSpPr>
        <p:spPr>
          <a:xfrm>
            <a:off x="9739184" y="2162084"/>
            <a:ext cx="851759" cy="7340"/>
          </a:xfrm>
          <a:custGeom>
            <a:avLst/>
            <a:gdLst/>
            <a:ahLst/>
            <a:cxnLst/>
            <a:rect l="l" t="t" r="r" b="b"/>
            <a:pathLst>
              <a:path w="29124" h="251" extrusionOk="0">
                <a:moveTo>
                  <a:pt x="101" y="0"/>
                </a:moveTo>
                <a:cubicBezTo>
                  <a:pt x="51" y="0"/>
                  <a:pt x="1" y="50"/>
                  <a:pt x="1" y="126"/>
                </a:cubicBezTo>
                <a:cubicBezTo>
                  <a:pt x="1" y="176"/>
                  <a:pt x="51" y="251"/>
                  <a:pt x="101" y="251"/>
                </a:cubicBezTo>
                <a:lnTo>
                  <a:pt x="28998" y="251"/>
                </a:lnTo>
                <a:cubicBezTo>
                  <a:pt x="29073" y="251"/>
                  <a:pt x="29124" y="176"/>
                  <a:pt x="29124" y="126"/>
                </a:cubicBezTo>
                <a:cubicBezTo>
                  <a:pt x="29124" y="50"/>
                  <a:pt x="29073" y="0"/>
                  <a:pt x="28998" y="0"/>
                </a:cubicBezTo>
                <a:close/>
              </a:path>
            </a:pathLst>
          </a:custGeom>
          <a:solidFill>
            <a:srgbClr val="CFD9E0"/>
          </a:solidFill>
          <a:ln>
            <a:solidFill>
              <a:srgbClr val="FFCC0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9864;p97">
            <a:extLst>
              <a:ext uri="{FF2B5EF4-FFF2-40B4-BE49-F238E27FC236}">
                <a16:creationId xmlns:a16="http://schemas.microsoft.com/office/drawing/2014/main" id="{08C8945E-0D69-9D62-1448-1AB480116E9A}"/>
              </a:ext>
            </a:extLst>
          </p:cNvPr>
          <p:cNvSpPr/>
          <p:nvPr/>
        </p:nvSpPr>
        <p:spPr>
          <a:xfrm>
            <a:off x="9735465" y="5921886"/>
            <a:ext cx="851759" cy="7368"/>
          </a:xfrm>
          <a:custGeom>
            <a:avLst/>
            <a:gdLst/>
            <a:ahLst/>
            <a:cxnLst/>
            <a:rect l="l" t="t" r="r" b="b"/>
            <a:pathLst>
              <a:path w="29124" h="252" extrusionOk="0">
                <a:moveTo>
                  <a:pt x="101" y="0"/>
                </a:moveTo>
                <a:cubicBezTo>
                  <a:pt x="51" y="0"/>
                  <a:pt x="1" y="51"/>
                  <a:pt x="1" y="126"/>
                </a:cubicBezTo>
                <a:cubicBezTo>
                  <a:pt x="1" y="201"/>
                  <a:pt x="51" y="251"/>
                  <a:pt x="101" y="251"/>
                </a:cubicBezTo>
                <a:lnTo>
                  <a:pt x="28998" y="251"/>
                </a:lnTo>
                <a:cubicBezTo>
                  <a:pt x="29073" y="251"/>
                  <a:pt x="29124" y="201"/>
                  <a:pt x="29124" y="126"/>
                </a:cubicBezTo>
                <a:cubicBezTo>
                  <a:pt x="29124" y="51"/>
                  <a:pt x="29073" y="0"/>
                  <a:pt x="28998" y="0"/>
                </a:cubicBezTo>
                <a:close/>
              </a:path>
            </a:pathLst>
          </a:custGeom>
          <a:solidFill>
            <a:srgbClr val="CFD9E0"/>
          </a:solidFill>
          <a:ln>
            <a:solidFill>
              <a:srgbClr val="FFCC0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9865;p97">
            <a:extLst>
              <a:ext uri="{FF2B5EF4-FFF2-40B4-BE49-F238E27FC236}">
                <a16:creationId xmlns:a16="http://schemas.microsoft.com/office/drawing/2014/main" id="{91147BF0-55DB-9949-5EBA-8D8E77D7E5C3}"/>
              </a:ext>
            </a:extLst>
          </p:cNvPr>
          <p:cNvSpPr/>
          <p:nvPr/>
        </p:nvSpPr>
        <p:spPr>
          <a:xfrm>
            <a:off x="7675771" y="5921886"/>
            <a:ext cx="851759" cy="7368"/>
          </a:xfrm>
          <a:custGeom>
            <a:avLst/>
            <a:gdLst/>
            <a:ahLst/>
            <a:cxnLst/>
            <a:rect l="l" t="t" r="r" b="b"/>
            <a:pathLst>
              <a:path w="29124" h="252" extrusionOk="0">
                <a:moveTo>
                  <a:pt x="101" y="0"/>
                </a:moveTo>
                <a:cubicBezTo>
                  <a:pt x="51" y="0"/>
                  <a:pt x="1" y="51"/>
                  <a:pt x="1" y="126"/>
                </a:cubicBezTo>
                <a:cubicBezTo>
                  <a:pt x="1" y="201"/>
                  <a:pt x="51" y="251"/>
                  <a:pt x="101" y="251"/>
                </a:cubicBezTo>
                <a:lnTo>
                  <a:pt x="28998" y="251"/>
                </a:lnTo>
                <a:cubicBezTo>
                  <a:pt x="29074" y="251"/>
                  <a:pt x="29124" y="201"/>
                  <a:pt x="29124" y="126"/>
                </a:cubicBezTo>
                <a:cubicBezTo>
                  <a:pt x="29124" y="51"/>
                  <a:pt x="29074" y="0"/>
                  <a:pt x="28998" y="0"/>
                </a:cubicBezTo>
                <a:close/>
              </a:path>
            </a:pathLst>
          </a:custGeom>
          <a:solidFill>
            <a:srgbClr val="CFD9E0"/>
          </a:solidFill>
          <a:ln>
            <a:solidFill>
              <a:srgbClr val="FFCC0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9866;p97">
            <a:extLst>
              <a:ext uri="{FF2B5EF4-FFF2-40B4-BE49-F238E27FC236}">
                <a16:creationId xmlns:a16="http://schemas.microsoft.com/office/drawing/2014/main" id="{9E13E82A-1B55-CBB0-28CA-A76C94A935F1}"/>
              </a:ext>
            </a:extLst>
          </p:cNvPr>
          <p:cNvSpPr/>
          <p:nvPr/>
        </p:nvSpPr>
        <p:spPr>
          <a:xfrm>
            <a:off x="5311024" y="5921886"/>
            <a:ext cx="851759" cy="7368"/>
          </a:xfrm>
          <a:custGeom>
            <a:avLst/>
            <a:gdLst/>
            <a:ahLst/>
            <a:cxnLst/>
            <a:rect l="l" t="t" r="r" b="b"/>
            <a:pathLst>
              <a:path w="29124" h="252" extrusionOk="0">
                <a:moveTo>
                  <a:pt x="126" y="0"/>
                </a:moveTo>
                <a:cubicBezTo>
                  <a:pt x="51" y="0"/>
                  <a:pt x="1" y="51"/>
                  <a:pt x="1" y="126"/>
                </a:cubicBezTo>
                <a:cubicBezTo>
                  <a:pt x="1" y="201"/>
                  <a:pt x="51" y="251"/>
                  <a:pt x="126" y="251"/>
                </a:cubicBezTo>
                <a:lnTo>
                  <a:pt x="29023" y="251"/>
                </a:lnTo>
                <a:cubicBezTo>
                  <a:pt x="29074" y="251"/>
                  <a:pt x="29124" y="201"/>
                  <a:pt x="29124" y="126"/>
                </a:cubicBezTo>
                <a:cubicBezTo>
                  <a:pt x="29124" y="51"/>
                  <a:pt x="29074" y="0"/>
                  <a:pt x="29023" y="0"/>
                </a:cubicBezTo>
                <a:close/>
              </a:path>
            </a:pathLst>
          </a:custGeom>
          <a:solidFill>
            <a:srgbClr val="CFD9E0"/>
          </a:solidFill>
          <a:ln>
            <a:solidFill>
              <a:srgbClr val="FFCC0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9867;p97">
            <a:extLst>
              <a:ext uri="{FF2B5EF4-FFF2-40B4-BE49-F238E27FC236}">
                <a16:creationId xmlns:a16="http://schemas.microsoft.com/office/drawing/2014/main" id="{FAB0AC16-ED86-9720-82EE-579F09C86E2D}"/>
              </a:ext>
            </a:extLst>
          </p:cNvPr>
          <p:cNvSpPr txBox="1"/>
          <p:nvPr/>
        </p:nvSpPr>
        <p:spPr>
          <a:xfrm>
            <a:off x="6754952" y="3789222"/>
            <a:ext cx="2685140" cy="513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rgbClr val="FFFFFF"/>
                </a:solidFill>
              </a:rPr>
              <a:t>PROGRAMA ESPACIAL </a:t>
            </a:r>
            <a:endParaRPr b="1" dirty="0">
              <a:solidFill>
                <a:srgbClr val="FFFFFF"/>
              </a:solidFill>
            </a:endParaRPr>
          </a:p>
        </p:txBody>
      </p:sp>
      <p:sp>
        <p:nvSpPr>
          <p:cNvPr id="768" name="Google Shape;19868;p97">
            <a:extLst>
              <a:ext uri="{FF2B5EF4-FFF2-40B4-BE49-F238E27FC236}">
                <a16:creationId xmlns:a16="http://schemas.microsoft.com/office/drawing/2014/main" id="{854EFEA1-3BD3-0491-4593-63966DCE2289}"/>
              </a:ext>
            </a:extLst>
          </p:cNvPr>
          <p:cNvSpPr txBox="1"/>
          <p:nvPr/>
        </p:nvSpPr>
        <p:spPr>
          <a:xfrm>
            <a:off x="4943790" y="2242477"/>
            <a:ext cx="1991655" cy="444892"/>
          </a:xfrm>
          <a:prstGeom prst="rect">
            <a:avLst/>
          </a:prstGeom>
          <a:noFill/>
          <a:ln w="317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CL"/>
            </a:defPPr>
            <a:lvl1pPr algn="ctr" defTabSz="686074" hangingPunct="0">
              <a:defRPr sz="1400">
                <a:solidFill>
                  <a:srgbClr val="FFC000"/>
                </a:solidFill>
                <a:latin typeface="+mj-lt"/>
                <a:ea typeface="+mj-ea"/>
                <a:cs typeface="+mj-cs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" b="1" dirty="0"/>
              <a:t>DE TELECOMUNICACIONES</a:t>
            </a:r>
            <a:endParaRPr b="1" dirty="0"/>
          </a:p>
        </p:txBody>
      </p:sp>
      <p:sp>
        <p:nvSpPr>
          <p:cNvPr id="769" name="Google Shape;19869;p97">
            <a:extLst>
              <a:ext uri="{FF2B5EF4-FFF2-40B4-BE49-F238E27FC236}">
                <a16:creationId xmlns:a16="http://schemas.microsoft.com/office/drawing/2014/main" id="{2791A0C8-C50C-9780-F482-9AFD21B2325F}"/>
              </a:ext>
            </a:extLst>
          </p:cNvPr>
          <p:cNvSpPr txBox="1"/>
          <p:nvPr/>
        </p:nvSpPr>
        <p:spPr>
          <a:xfrm>
            <a:off x="7421062" y="2242477"/>
            <a:ext cx="1361178" cy="444892"/>
          </a:xfrm>
          <a:prstGeom prst="rect">
            <a:avLst/>
          </a:prstGeom>
          <a:noFill/>
          <a:ln w="317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CL"/>
            </a:defPPr>
            <a:lvl1pPr algn="ctr" defTabSz="686074" hangingPunct="0">
              <a:defRPr sz="1400">
                <a:solidFill>
                  <a:srgbClr val="FFC000"/>
                </a:solidFill>
                <a:latin typeface="+mj-lt"/>
                <a:ea typeface="+mj-ea"/>
                <a:cs typeface="+mj-cs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lvl="0"/>
            <a:r>
              <a:rPr lang="es-MX" b="1" dirty="0"/>
              <a:t>DE EDUCACIÓN</a:t>
            </a:r>
            <a:endParaRPr lang="es-CL" b="1" dirty="0"/>
          </a:p>
        </p:txBody>
      </p:sp>
      <p:sp>
        <p:nvSpPr>
          <p:cNvPr id="770" name="Google Shape;19870;p97">
            <a:extLst>
              <a:ext uri="{FF2B5EF4-FFF2-40B4-BE49-F238E27FC236}">
                <a16:creationId xmlns:a16="http://schemas.microsoft.com/office/drawing/2014/main" id="{59E6529E-C122-7259-FE72-DB41F8E9215D}"/>
              </a:ext>
            </a:extLst>
          </p:cNvPr>
          <p:cNvSpPr txBox="1"/>
          <p:nvPr/>
        </p:nvSpPr>
        <p:spPr>
          <a:xfrm>
            <a:off x="9207225" y="2242477"/>
            <a:ext cx="1900800" cy="444892"/>
          </a:xfrm>
          <a:prstGeom prst="rect">
            <a:avLst/>
          </a:prstGeom>
          <a:noFill/>
          <a:ln w="317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CL"/>
            </a:defPPr>
            <a:lvl1pPr algn="ctr" defTabSz="686074" hangingPunct="0">
              <a:defRPr sz="1400">
                <a:solidFill>
                  <a:srgbClr val="FFC000"/>
                </a:solidFill>
                <a:latin typeface="+mj-lt"/>
                <a:ea typeface="+mj-ea"/>
                <a:cs typeface="+mj-cs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lvl="0"/>
            <a:r>
              <a:rPr lang="es-MX" b="1" dirty="0"/>
              <a:t>DE ENERGÍA</a:t>
            </a:r>
            <a:endParaRPr lang="es-CL" b="1" dirty="0"/>
          </a:p>
        </p:txBody>
      </p:sp>
      <p:sp>
        <p:nvSpPr>
          <p:cNvPr id="771" name="Google Shape;19871;p97">
            <a:extLst>
              <a:ext uri="{FF2B5EF4-FFF2-40B4-BE49-F238E27FC236}">
                <a16:creationId xmlns:a16="http://schemas.microsoft.com/office/drawing/2014/main" id="{7A39E653-9644-5FB5-DF8F-E83024BD772E}"/>
              </a:ext>
            </a:extLst>
          </p:cNvPr>
          <p:cNvSpPr txBox="1"/>
          <p:nvPr/>
        </p:nvSpPr>
        <p:spPr>
          <a:xfrm>
            <a:off x="4758696" y="5987289"/>
            <a:ext cx="2177125" cy="444892"/>
          </a:xfrm>
          <a:prstGeom prst="rect">
            <a:avLst/>
          </a:prstGeom>
          <a:noFill/>
          <a:ln w="317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CL"/>
            </a:defPPr>
            <a:lvl1pPr algn="ctr" defTabSz="686074" hangingPunct="0">
              <a:defRPr sz="1400">
                <a:solidFill>
                  <a:srgbClr val="FFC000"/>
                </a:solidFill>
                <a:latin typeface="+mj-lt"/>
                <a:ea typeface="+mj-ea"/>
                <a:cs typeface="+mj-cs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lvl="0"/>
            <a:r>
              <a:rPr lang="es-MX" b="1" dirty="0"/>
              <a:t>SILVOAGROPECUARIO &amp; SEG. ALIMENTARIA</a:t>
            </a:r>
            <a:endParaRPr lang="es-CL" b="1" dirty="0"/>
          </a:p>
        </p:txBody>
      </p:sp>
      <p:sp>
        <p:nvSpPr>
          <p:cNvPr id="772" name="Google Shape;19872;p97">
            <a:extLst>
              <a:ext uri="{FF2B5EF4-FFF2-40B4-BE49-F238E27FC236}">
                <a16:creationId xmlns:a16="http://schemas.microsoft.com/office/drawing/2014/main" id="{930AACA4-4B6C-6810-069B-FA7827B402F5}"/>
              </a:ext>
            </a:extLst>
          </p:cNvPr>
          <p:cNvSpPr txBox="1"/>
          <p:nvPr/>
        </p:nvSpPr>
        <p:spPr>
          <a:xfrm>
            <a:off x="7421062" y="5959567"/>
            <a:ext cx="1361178" cy="444892"/>
          </a:xfrm>
          <a:prstGeom prst="rect">
            <a:avLst/>
          </a:prstGeom>
          <a:noFill/>
          <a:ln w="317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CL"/>
            </a:defPPr>
            <a:lvl1pPr algn="ctr" defTabSz="686074" hangingPunct="0">
              <a:defRPr sz="1400">
                <a:solidFill>
                  <a:srgbClr val="FFC000"/>
                </a:solidFill>
                <a:latin typeface="+mj-lt"/>
                <a:ea typeface="+mj-ea"/>
                <a:cs typeface="+mj-cs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lvl="0"/>
            <a:r>
              <a:rPr lang="es-MX" b="1" dirty="0"/>
              <a:t>MINERO</a:t>
            </a:r>
            <a:endParaRPr lang="es-CL" b="1" dirty="0"/>
          </a:p>
        </p:txBody>
      </p:sp>
      <p:sp>
        <p:nvSpPr>
          <p:cNvPr id="773" name="Google Shape;19873;p97">
            <a:extLst>
              <a:ext uri="{FF2B5EF4-FFF2-40B4-BE49-F238E27FC236}">
                <a16:creationId xmlns:a16="http://schemas.microsoft.com/office/drawing/2014/main" id="{7AD25638-3E20-C864-336B-F81976293959}"/>
              </a:ext>
            </a:extLst>
          </p:cNvPr>
          <p:cNvSpPr txBox="1"/>
          <p:nvPr/>
        </p:nvSpPr>
        <p:spPr>
          <a:xfrm>
            <a:off x="9480755" y="5959567"/>
            <a:ext cx="1361178" cy="444892"/>
          </a:xfrm>
          <a:prstGeom prst="rect">
            <a:avLst/>
          </a:prstGeom>
          <a:noFill/>
          <a:ln w="317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CL"/>
            </a:defPPr>
            <a:lvl1pPr algn="ctr" defTabSz="686074" hangingPunct="0">
              <a:defRPr sz="1400">
                <a:solidFill>
                  <a:srgbClr val="FFC000"/>
                </a:solidFill>
                <a:latin typeface="+mj-lt"/>
                <a:ea typeface="+mj-ea"/>
                <a:cs typeface="+mj-cs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lvl="0"/>
            <a:r>
              <a:rPr lang="es-MX" b="1" dirty="0"/>
              <a:t>ASTRONÓMICO</a:t>
            </a:r>
            <a:endParaRPr lang="es-CL" b="1" dirty="0"/>
          </a:p>
        </p:txBody>
      </p:sp>
      <p:sp>
        <p:nvSpPr>
          <p:cNvPr id="774" name="Google Shape;19874;p97">
            <a:extLst>
              <a:ext uri="{FF2B5EF4-FFF2-40B4-BE49-F238E27FC236}">
                <a16:creationId xmlns:a16="http://schemas.microsoft.com/office/drawing/2014/main" id="{770EF71A-2C8A-CA53-A12D-4E684790094D}"/>
              </a:ext>
            </a:extLst>
          </p:cNvPr>
          <p:cNvSpPr/>
          <p:nvPr/>
        </p:nvSpPr>
        <p:spPr>
          <a:xfrm>
            <a:off x="5821356" y="2802808"/>
            <a:ext cx="120104" cy="120104"/>
          </a:xfrm>
          <a:prstGeom prst="ellipse">
            <a:avLst/>
          </a:prstGeom>
          <a:solidFill>
            <a:srgbClr val="A5B7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5" name="Google Shape;19875;p97">
            <a:extLst>
              <a:ext uri="{FF2B5EF4-FFF2-40B4-BE49-F238E27FC236}">
                <a16:creationId xmlns:a16="http://schemas.microsoft.com/office/drawing/2014/main" id="{F9B911DE-EAF3-2D6B-73AF-B0A47F0666D6}"/>
              </a:ext>
            </a:extLst>
          </p:cNvPr>
          <p:cNvSpPr/>
          <p:nvPr/>
        </p:nvSpPr>
        <p:spPr>
          <a:xfrm>
            <a:off x="8037408" y="2802808"/>
            <a:ext cx="120104" cy="120104"/>
          </a:xfrm>
          <a:prstGeom prst="ellipse">
            <a:avLst/>
          </a:prstGeom>
          <a:solidFill>
            <a:srgbClr val="A5B7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6" name="Google Shape;19876;p97">
            <a:extLst>
              <a:ext uri="{FF2B5EF4-FFF2-40B4-BE49-F238E27FC236}">
                <a16:creationId xmlns:a16="http://schemas.microsoft.com/office/drawing/2014/main" id="{BFA9C02C-04A5-E3BF-DCFD-5E97FE60E4D8}"/>
              </a:ext>
            </a:extLst>
          </p:cNvPr>
          <p:cNvSpPr/>
          <p:nvPr/>
        </p:nvSpPr>
        <p:spPr>
          <a:xfrm>
            <a:off x="10105011" y="2802808"/>
            <a:ext cx="120104" cy="120104"/>
          </a:xfrm>
          <a:prstGeom prst="ellipse">
            <a:avLst/>
          </a:prstGeom>
          <a:solidFill>
            <a:srgbClr val="A5B7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7" name="Google Shape;19877;p97">
            <a:extLst>
              <a:ext uri="{FF2B5EF4-FFF2-40B4-BE49-F238E27FC236}">
                <a16:creationId xmlns:a16="http://schemas.microsoft.com/office/drawing/2014/main" id="{862CBE2C-BC4D-91CC-BCF6-72DDEEA519A2}"/>
              </a:ext>
            </a:extLst>
          </p:cNvPr>
          <p:cNvSpPr/>
          <p:nvPr/>
        </p:nvSpPr>
        <p:spPr>
          <a:xfrm>
            <a:off x="5869358" y="5114692"/>
            <a:ext cx="120104" cy="120104"/>
          </a:xfrm>
          <a:prstGeom prst="ellipse">
            <a:avLst/>
          </a:prstGeom>
          <a:solidFill>
            <a:srgbClr val="A5B7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8" name="Google Shape;19878;p97">
            <a:extLst>
              <a:ext uri="{FF2B5EF4-FFF2-40B4-BE49-F238E27FC236}">
                <a16:creationId xmlns:a16="http://schemas.microsoft.com/office/drawing/2014/main" id="{8C5DAE6C-EDA0-51AC-1A91-9CD43E44F1C4}"/>
              </a:ext>
            </a:extLst>
          </p:cNvPr>
          <p:cNvSpPr/>
          <p:nvPr/>
        </p:nvSpPr>
        <p:spPr>
          <a:xfrm>
            <a:off x="8037383" y="5175018"/>
            <a:ext cx="120104" cy="120104"/>
          </a:xfrm>
          <a:prstGeom prst="ellipse">
            <a:avLst/>
          </a:prstGeom>
          <a:solidFill>
            <a:srgbClr val="A5B7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9" name="Google Shape;19879;p97">
            <a:extLst>
              <a:ext uri="{FF2B5EF4-FFF2-40B4-BE49-F238E27FC236}">
                <a16:creationId xmlns:a16="http://schemas.microsoft.com/office/drawing/2014/main" id="{5700FEDF-D5E2-0AA7-859D-FAC7596AE461}"/>
              </a:ext>
            </a:extLst>
          </p:cNvPr>
          <p:cNvSpPr/>
          <p:nvPr/>
        </p:nvSpPr>
        <p:spPr>
          <a:xfrm>
            <a:off x="9982876" y="5175018"/>
            <a:ext cx="120104" cy="120104"/>
          </a:xfrm>
          <a:prstGeom prst="ellipse">
            <a:avLst/>
          </a:prstGeom>
          <a:solidFill>
            <a:srgbClr val="A5B7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0" name="Google Shape;19880;p97">
            <a:extLst>
              <a:ext uri="{FF2B5EF4-FFF2-40B4-BE49-F238E27FC236}">
                <a16:creationId xmlns:a16="http://schemas.microsoft.com/office/drawing/2014/main" id="{ABCB1117-5846-7DEA-B090-1EA2D0757D5F}"/>
              </a:ext>
            </a:extLst>
          </p:cNvPr>
          <p:cNvSpPr/>
          <p:nvPr/>
        </p:nvSpPr>
        <p:spPr>
          <a:xfrm>
            <a:off x="7800769" y="3302355"/>
            <a:ext cx="120104" cy="120104"/>
          </a:xfrm>
          <a:prstGeom prst="ellipse">
            <a:avLst/>
          </a:prstGeom>
          <a:solidFill>
            <a:srgbClr val="A5B7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1" name="Google Shape;19881;p97">
            <a:extLst>
              <a:ext uri="{FF2B5EF4-FFF2-40B4-BE49-F238E27FC236}">
                <a16:creationId xmlns:a16="http://schemas.microsoft.com/office/drawing/2014/main" id="{EADC5FCF-2638-19B1-2B1F-E2C1A4594BF6}"/>
              </a:ext>
            </a:extLst>
          </p:cNvPr>
          <p:cNvSpPr/>
          <p:nvPr/>
        </p:nvSpPr>
        <p:spPr>
          <a:xfrm>
            <a:off x="8041452" y="3302355"/>
            <a:ext cx="120104" cy="120104"/>
          </a:xfrm>
          <a:prstGeom prst="ellipse">
            <a:avLst/>
          </a:prstGeom>
          <a:solidFill>
            <a:srgbClr val="A5B7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2" name="Google Shape;19882;p97">
            <a:extLst>
              <a:ext uri="{FF2B5EF4-FFF2-40B4-BE49-F238E27FC236}">
                <a16:creationId xmlns:a16="http://schemas.microsoft.com/office/drawing/2014/main" id="{A2183BAD-7400-550E-99B0-690AE4D43256}"/>
              </a:ext>
            </a:extLst>
          </p:cNvPr>
          <p:cNvSpPr/>
          <p:nvPr/>
        </p:nvSpPr>
        <p:spPr>
          <a:xfrm>
            <a:off x="8282138" y="3302355"/>
            <a:ext cx="120104" cy="120104"/>
          </a:xfrm>
          <a:prstGeom prst="ellipse">
            <a:avLst/>
          </a:prstGeom>
          <a:solidFill>
            <a:srgbClr val="A5B7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3" name="Google Shape;19883;p97">
            <a:extLst>
              <a:ext uri="{FF2B5EF4-FFF2-40B4-BE49-F238E27FC236}">
                <a16:creationId xmlns:a16="http://schemas.microsoft.com/office/drawing/2014/main" id="{36DC53CD-9F88-91F9-743B-B5EA901888A3}"/>
              </a:ext>
            </a:extLst>
          </p:cNvPr>
          <p:cNvSpPr/>
          <p:nvPr/>
        </p:nvSpPr>
        <p:spPr>
          <a:xfrm>
            <a:off x="7800769" y="4672015"/>
            <a:ext cx="120104" cy="120104"/>
          </a:xfrm>
          <a:prstGeom prst="ellipse">
            <a:avLst/>
          </a:prstGeom>
          <a:solidFill>
            <a:srgbClr val="A5B7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4" name="Google Shape;19884;p97">
            <a:extLst>
              <a:ext uri="{FF2B5EF4-FFF2-40B4-BE49-F238E27FC236}">
                <a16:creationId xmlns:a16="http://schemas.microsoft.com/office/drawing/2014/main" id="{879B8D63-70B0-DBF7-E326-7ED790DCD638}"/>
              </a:ext>
            </a:extLst>
          </p:cNvPr>
          <p:cNvSpPr/>
          <p:nvPr/>
        </p:nvSpPr>
        <p:spPr>
          <a:xfrm>
            <a:off x="8041452" y="4672015"/>
            <a:ext cx="120104" cy="120104"/>
          </a:xfrm>
          <a:prstGeom prst="ellipse">
            <a:avLst/>
          </a:prstGeom>
          <a:solidFill>
            <a:srgbClr val="A5B7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5" name="Google Shape;19885;p97">
            <a:extLst>
              <a:ext uri="{FF2B5EF4-FFF2-40B4-BE49-F238E27FC236}">
                <a16:creationId xmlns:a16="http://schemas.microsoft.com/office/drawing/2014/main" id="{CF697FCB-4424-9FDB-06E6-B8134FF053CE}"/>
              </a:ext>
            </a:extLst>
          </p:cNvPr>
          <p:cNvSpPr/>
          <p:nvPr/>
        </p:nvSpPr>
        <p:spPr>
          <a:xfrm>
            <a:off x="8282138" y="4672015"/>
            <a:ext cx="120104" cy="120104"/>
          </a:xfrm>
          <a:prstGeom prst="ellipse">
            <a:avLst/>
          </a:prstGeom>
          <a:solidFill>
            <a:srgbClr val="A5B7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786" name="Google Shape;19886;p97">
            <a:extLst>
              <a:ext uri="{FF2B5EF4-FFF2-40B4-BE49-F238E27FC236}">
                <a16:creationId xmlns:a16="http://schemas.microsoft.com/office/drawing/2014/main" id="{E6DB3612-BF90-2AFB-23B6-6E08FF6553A3}"/>
              </a:ext>
            </a:extLst>
          </p:cNvPr>
          <p:cNvCxnSpPr>
            <a:stCxn id="774" idx="4"/>
            <a:endCxn id="780" idx="0"/>
          </p:cNvCxnSpPr>
          <p:nvPr/>
        </p:nvCxnSpPr>
        <p:spPr>
          <a:xfrm rot="16200000" flipH="1">
            <a:off x="6681393" y="2122926"/>
            <a:ext cx="379443" cy="1979413"/>
          </a:xfrm>
          <a:prstGeom prst="curvedConnector3">
            <a:avLst>
              <a:gd name="adj1" fmla="val 50000"/>
            </a:avLst>
          </a:prstGeom>
          <a:noFill/>
          <a:ln w="19050" cap="flat" cmpd="sng">
            <a:solidFill>
              <a:srgbClr val="5F7D9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87" name="Google Shape;19887;p97">
            <a:extLst>
              <a:ext uri="{FF2B5EF4-FFF2-40B4-BE49-F238E27FC236}">
                <a16:creationId xmlns:a16="http://schemas.microsoft.com/office/drawing/2014/main" id="{04C74B8A-9D36-6C7A-0792-D423EAD3389C}"/>
              </a:ext>
            </a:extLst>
          </p:cNvPr>
          <p:cNvCxnSpPr>
            <a:stCxn id="776" idx="4"/>
            <a:endCxn id="782" idx="0"/>
          </p:cNvCxnSpPr>
          <p:nvPr/>
        </p:nvCxnSpPr>
        <p:spPr>
          <a:xfrm rot="5400000">
            <a:off x="9063906" y="2201197"/>
            <a:ext cx="379443" cy="1822873"/>
          </a:xfrm>
          <a:prstGeom prst="curvedConnector3">
            <a:avLst>
              <a:gd name="adj1" fmla="val 50000"/>
            </a:avLst>
          </a:prstGeom>
          <a:noFill/>
          <a:ln w="19050" cap="flat" cmpd="sng">
            <a:solidFill>
              <a:srgbClr val="5F7D9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88" name="Google Shape;19888;p97">
            <a:extLst>
              <a:ext uri="{FF2B5EF4-FFF2-40B4-BE49-F238E27FC236}">
                <a16:creationId xmlns:a16="http://schemas.microsoft.com/office/drawing/2014/main" id="{86368EB8-CD8E-54EB-F26A-5B3CE8773CFE}"/>
              </a:ext>
            </a:extLst>
          </p:cNvPr>
          <p:cNvCxnSpPr>
            <a:stCxn id="775" idx="4"/>
            <a:endCxn id="781" idx="0"/>
          </p:cNvCxnSpPr>
          <p:nvPr/>
        </p:nvCxnSpPr>
        <p:spPr>
          <a:xfrm rot="16200000" flipH="1">
            <a:off x="7909692" y="3110680"/>
            <a:ext cx="379483" cy="3947"/>
          </a:xfrm>
          <a:prstGeom prst="curvedConnector3">
            <a:avLst>
              <a:gd name="adj1" fmla="val 49995"/>
            </a:avLst>
          </a:prstGeom>
          <a:noFill/>
          <a:ln w="19050" cap="flat" cmpd="sng">
            <a:solidFill>
              <a:srgbClr val="5F7D9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89" name="Google Shape;19889;p97">
            <a:extLst>
              <a:ext uri="{FF2B5EF4-FFF2-40B4-BE49-F238E27FC236}">
                <a16:creationId xmlns:a16="http://schemas.microsoft.com/office/drawing/2014/main" id="{0C8505FF-F030-421E-531C-F6945C1F4A5D}"/>
              </a:ext>
            </a:extLst>
          </p:cNvPr>
          <p:cNvCxnSpPr>
            <a:stCxn id="777" idx="0"/>
            <a:endCxn id="783" idx="4"/>
          </p:cNvCxnSpPr>
          <p:nvPr/>
        </p:nvCxnSpPr>
        <p:spPr>
          <a:xfrm rot="5400000" flipH="1" flipV="1">
            <a:off x="6733829" y="3987701"/>
            <a:ext cx="322573" cy="1931411"/>
          </a:xfrm>
          <a:prstGeom prst="curvedConnector3">
            <a:avLst>
              <a:gd name="adj1" fmla="val 50000"/>
            </a:avLst>
          </a:prstGeom>
          <a:noFill/>
          <a:ln w="19050" cap="flat" cmpd="sng">
            <a:solidFill>
              <a:srgbClr val="5F7D9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90" name="Google Shape;19890;p97">
            <a:extLst>
              <a:ext uri="{FF2B5EF4-FFF2-40B4-BE49-F238E27FC236}">
                <a16:creationId xmlns:a16="http://schemas.microsoft.com/office/drawing/2014/main" id="{6049E4DD-38BE-6D97-B727-49236864BD9F}"/>
              </a:ext>
            </a:extLst>
          </p:cNvPr>
          <p:cNvCxnSpPr>
            <a:stCxn id="779" idx="0"/>
            <a:endCxn id="785" idx="4"/>
          </p:cNvCxnSpPr>
          <p:nvPr/>
        </p:nvCxnSpPr>
        <p:spPr>
          <a:xfrm rot="16200000" flipV="1">
            <a:off x="9001110" y="4133200"/>
            <a:ext cx="382899" cy="1700738"/>
          </a:xfrm>
          <a:prstGeom prst="curvedConnector3">
            <a:avLst>
              <a:gd name="adj1" fmla="val 50000"/>
            </a:avLst>
          </a:prstGeom>
          <a:noFill/>
          <a:ln w="19050" cap="flat" cmpd="sng">
            <a:solidFill>
              <a:srgbClr val="5F7D9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91" name="Google Shape;19891;p97">
            <a:extLst>
              <a:ext uri="{FF2B5EF4-FFF2-40B4-BE49-F238E27FC236}">
                <a16:creationId xmlns:a16="http://schemas.microsoft.com/office/drawing/2014/main" id="{23FD01B2-367B-A613-B498-AF310412A5E8}"/>
              </a:ext>
            </a:extLst>
          </p:cNvPr>
          <p:cNvCxnSpPr>
            <a:stCxn id="778" idx="0"/>
            <a:endCxn id="784" idx="4"/>
          </p:cNvCxnSpPr>
          <p:nvPr/>
        </p:nvCxnSpPr>
        <p:spPr>
          <a:xfrm rot="16200000">
            <a:off x="7907975" y="4981611"/>
            <a:ext cx="382866" cy="3947"/>
          </a:xfrm>
          <a:prstGeom prst="curvedConnector3">
            <a:avLst>
              <a:gd name="adj1" fmla="val 50004"/>
            </a:avLst>
          </a:prstGeom>
          <a:noFill/>
          <a:ln w="19050" cap="flat" cmpd="sng">
            <a:solidFill>
              <a:srgbClr val="5F7D95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803" name="Gráfico 802" descr="Antena parabólica contorno">
            <a:extLst>
              <a:ext uri="{FF2B5EF4-FFF2-40B4-BE49-F238E27FC236}">
                <a16:creationId xmlns:a16="http://schemas.microsoft.com/office/drawing/2014/main" id="{EA204F13-3760-ED66-C235-A5A219D7052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671460" y="1597708"/>
            <a:ext cx="540000" cy="540000"/>
          </a:xfrm>
          <a:prstGeom prst="rect">
            <a:avLst/>
          </a:prstGeom>
        </p:spPr>
      </p:pic>
      <p:grpSp>
        <p:nvGrpSpPr>
          <p:cNvPr id="804" name="Google Shape;10540;p91">
            <a:extLst>
              <a:ext uri="{FF2B5EF4-FFF2-40B4-BE49-F238E27FC236}">
                <a16:creationId xmlns:a16="http://schemas.microsoft.com/office/drawing/2014/main" id="{8F5B978C-0AD1-CB11-13C1-255C2C6A4458}"/>
              </a:ext>
            </a:extLst>
          </p:cNvPr>
          <p:cNvGrpSpPr/>
          <p:nvPr/>
        </p:nvGrpSpPr>
        <p:grpSpPr>
          <a:xfrm>
            <a:off x="7944206" y="1712911"/>
            <a:ext cx="373983" cy="363622"/>
            <a:chOff x="3512070" y="1956222"/>
            <a:chExt cx="373983" cy="363622"/>
          </a:xfrm>
        </p:grpSpPr>
        <p:sp>
          <p:nvSpPr>
            <p:cNvPr id="805" name="Google Shape;10541;p91">
              <a:extLst>
                <a:ext uri="{FF2B5EF4-FFF2-40B4-BE49-F238E27FC236}">
                  <a16:creationId xmlns:a16="http://schemas.microsoft.com/office/drawing/2014/main" id="{BE97B21A-48BA-5633-035B-FAAFF5F14DB4}"/>
                </a:ext>
              </a:extLst>
            </p:cNvPr>
            <p:cNvSpPr/>
            <p:nvPr/>
          </p:nvSpPr>
          <p:spPr>
            <a:xfrm>
              <a:off x="3547316" y="2232314"/>
              <a:ext cx="316069" cy="53841"/>
            </a:xfrm>
            <a:custGeom>
              <a:avLst/>
              <a:gdLst/>
              <a:ahLst/>
              <a:cxnLst/>
              <a:rect l="l" t="t" r="r" b="b"/>
              <a:pathLst>
                <a:path w="21110" h="3596" extrusionOk="0">
                  <a:moveTo>
                    <a:pt x="1809" y="1"/>
                  </a:moveTo>
                  <a:cubicBezTo>
                    <a:pt x="800" y="1"/>
                    <a:pt x="1" y="799"/>
                    <a:pt x="1" y="1788"/>
                  </a:cubicBezTo>
                  <a:cubicBezTo>
                    <a:pt x="1" y="2776"/>
                    <a:pt x="800" y="3596"/>
                    <a:pt x="1809" y="3596"/>
                  </a:cubicBezTo>
                  <a:lnTo>
                    <a:pt x="21109" y="3596"/>
                  </a:lnTo>
                  <a:lnTo>
                    <a:pt x="21109" y="1"/>
                  </a:lnTo>
                  <a:close/>
                </a:path>
              </a:pathLst>
            </a:custGeom>
            <a:solidFill>
              <a:srgbClr val="F8FAF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10542;p91">
              <a:extLst>
                <a:ext uri="{FF2B5EF4-FFF2-40B4-BE49-F238E27FC236}">
                  <a16:creationId xmlns:a16="http://schemas.microsoft.com/office/drawing/2014/main" id="{48FC73BC-DD68-A55F-B50E-B149D9BA4C6C}"/>
                </a:ext>
              </a:extLst>
            </p:cNvPr>
            <p:cNvSpPr/>
            <p:nvPr/>
          </p:nvSpPr>
          <p:spPr>
            <a:xfrm>
              <a:off x="3548903" y="2232314"/>
              <a:ext cx="314482" cy="53841"/>
            </a:xfrm>
            <a:custGeom>
              <a:avLst/>
              <a:gdLst/>
              <a:ahLst/>
              <a:cxnLst/>
              <a:rect l="l" t="t" r="r" b="b"/>
              <a:pathLst>
                <a:path w="21004" h="3596" extrusionOk="0">
                  <a:moveTo>
                    <a:pt x="19805" y="1"/>
                  </a:moveTo>
                  <a:lnTo>
                    <a:pt x="19805" y="1640"/>
                  </a:lnTo>
                  <a:cubicBezTo>
                    <a:pt x="19805" y="2061"/>
                    <a:pt x="19469" y="2397"/>
                    <a:pt x="19048" y="2397"/>
                  </a:cubicBezTo>
                  <a:lnTo>
                    <a:pt x="0" y="2397"/>
                  </a:lnTo>
                  <a:cubicBezTo>
                    <a:pt x="252" y="3112"/>
                    <a:pt x="925" y="3596"/>
                    <a:pt x="1703" y="3596"/>
                  </a:cubicBezTo>
                  <a:lnTo>
                    <a:pt x="21003" y="3596"/>
                  </a:lnTo>
                  <a:lnTo>
                    <a:pt x="21003" y="1"/>
                  </a:lnTo>
                  <a:close/>
                </a:path>
              </a:pathLst>
            </a:custGeom>
            <a:solidFill>
              <a:srgbClr val="E1E7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10543;p91">
              <a:extLst>
                <a:ext uri="{FF2B5EF4-FFF2-40B4-BE49-F238E27FC236}">
                  <a16:creationId xmlns:a16="http://schemas.microsoft.com/office/drawing/2014/main" id="{B7ED08C4-E8E1-ED75-B654-E32A588B04E4}"/>
                </a:ext>
              </a:extLst>
            </p:cNvPr>
            <p:cNvSpPr/>
            <p:nvPr/>
          </p:nvSpPr>
          <p:spPr>
            <a:xfrm>
              <a:off x="3515215" y="2198312"/>
              <a:ext cx="370524" cy="121217"/>
            </a:xfrm>
            <a:custGeom>
              <a:avLst/>
              <a:gdLst/>
              <a:ahLst/>
              <a:cxnLst/>
              <a:rect l="l" t="t" r="r" b="b"/>
              <a:pathLst>
                <a:path w="24747" h="8096" extrusionOk="0">
                  <a:moveTo>
                    <a:pt x="3953" y="1"/>
                  </a:moveTo>
                  <a:cubicBezTo>
                    <a:pt x="1746" y="64"/>
                    <a:pt x="0" y="1851"/>
                    <a:pt x="0" y="4038"/>
                  </a:cubicBezTo>
                  <a:cubicBezTo>
                    <a:pt x="0" y="6245"/>
                    <a:pt x="1746" y="8032"/>
                    <a:pt x="3953" y="8095"/>
                  </a:cubicBezTo>
                  <a:lnTo>
                    <a:pt x="24010" y="8095"/>
                  </a:lnTo>
                  <a:cubicBezTo>
                    <a:pt x="24410" y="8095"/>
                    <a:pt x="24746" y="7759"/>
                    <a:pt x="24746" y="7338"/>
                  </a:cubicBezTo>
                  <a:lnTo>
                    <a:pt x="24746" y="6582"/>
                  </a:lnTo>
                  <a:cubicBezTo>
                    <a:pt x="24746" y="6182"/>
                    <a:pt x="24410" y="5846"/>
                    <a:pt x="24010" y="5846"/>
                  </a:cubicBezTo>
                  <a:lnTo>
                    <a:pt x="3953" y="5867"/>
                  </a:lnTo>
                  <a:cubicBezTo>
                    <a:pt x="2965" y="5867"/>
                    <a:pt x="2166" y="5068"/>
                    <a:pt x="2145" y="4101"/>
                  </a:cubicBezTo>
                  <a:cubicBezTo>
                    <a:pt x="2145" y="3070"/>
                    <a:pt x="2965" y="2251"/>
                    <a:pt x="3995" y="2251"/>
                  </a:cubicBezTo>
                  <a:lnTo>
                    <a:pt x="24010" y="2251"/>
                  </a:lnTo>
                  <a:cubicBezTo>
                    <a:pt x="24410" y="2251"/>
                    <a:pt x="24746" y="1914"/>
                    <a:pt x="24746" y="1515"/>
                  </a:cubicBezTo>
                  <a:lnTo>
                    <a:pt x="24746" y="758"/>
                  </a:lnTo>
                  <a:cubicBezTo>
                    <a:pt x="24746" y="337"/>
                    <a:pt x="24410" y="1"/>
                    <a:pt x="24010" y="1"/>
                  </a:cubicBezTo>
                  <a:close/>
                </a:path>
              </a:pathLst>
            </a:custGeom>
            <a:solidFill>
              <a:srgbClr val="E5EA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10544;p91">
              <a:extLst>
                <a:ext uri="{FF2B5EF4-FFF2-40B4-BE49-F238E27FC236}">
                  <a16:creationId xmlns:a16="http://schemas.microsoft.com/office/drawing/2014/main" id="{419164EB-BBF6-C664-9D2B-C2C5E25DDB5A}"/>
                </a:ext>
              </a:extLst>
            </p:cNvPr>
            <p:cNvSpPr/>
            <p:nvPr/>
          </p:nvSpPr>
          <p:spPr>
            <a:xfrm>
              <a:off x="3864628" y="2198626"/>
              <a:ext cx="21426" cy="33703"/>
            </a:xfrm>
            <a:custGeom>
              <a:avLst/>
              <a:gdLst/>
              <a:ahLst/>
              <a:cxnLst/>
              <a:rect l="l" t="t" r="r" b="b"/>
              <a:pathLst>
                <a:path w="1431" h="2251" extrusionOk="0">
                  <a:moveTo>
                    <a:pt x="0" y="1"/>
                  </a:moveTo>
                  <a:lnTo>
                    <a:pt x="0" y="2251"/>
                  </a:lnTo>
                  <a:lnTo>
                    <a:pt x="673" y="2251"/>
                  </a:lnTo>
                  <a:cubicBezTo>
                    <a:pt x="1094" y="2251"/>
                    <a:pt x="1430" y="1914"/>
                    <a:pt x="1430" y="1494"/>
                  </a:cubicBezTo>
                  <a:lnTo>
                    <a:pt x="1430" y="758"/>
                  </a:lnTo>
                  <a:cubicBezTo>
                    <a:pt x="1430" y="337"/>
                    <a:pt x="1094" y="1"/>
                    <a:pt x="673" y="1"/>
                  </a:cubicBezTo>
                  <a:close/>
                </a:path>
              </a:pathLst>
            </a:custGeom>
            <a:solidFill>
              <a:srgbClr val="CFD9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10545;p91">
              <a:extLst>
                <a:ext uri="{FF2B5EF4-FFF2-40B4-BE49-F238E27FC236}">
                  <a16:creationId xmlns:a16="http://schemas.microsoft.com/office/drawing/2014/main" id="{2EC48107-D86E-5B9C-760C-7A076F87FD4D}"/>
                </a:ext>
              </a:extLst>
            </p:cNvPr>
            <p:cNvSpPr/>
            <p:nvPr/>
          </p:nvSpPr>
          <p:spPr>
            <a:xfrm>
              <a:off x="3864628" y="2286141"/>
              <a:ext cx="21426" cy="33703"/>
            </a:xfrm>
            <a:custGeom>
              <a:avLst/>
              <a:gdLst/>
              <a:ahLst/>
              <a:cxnLst/>
              <a:rect l="l" t="t" r="r" b="b"/>
              <a:pathLst>
                <a:path w="1431" h="2251" extrusionOk="0">
                  <a:moveTo>
                    <a:pt x="0" y="1"/>
                  </a:moveTo>
                  <a:lnTo>
                    <a:pt x="0" y="2250"/>
                  </a:lnTo>
                  <a:lnTo>
                    <a:pt x="673" y="2250"/>
                  </a:lnTo>
                  <a:cubicBezTo>
                    <a:pt x="1094" y="2229"/>
                    <a:pt x="1430" y="1914"/>
                    <a:pt x="1430" y="1493"/>
                  </a:cubicBezTo>
                  <a:lnTo>
                    <a:pt x="1430" y="737"/>
                  </a:lnTo>
                  <a:cubicBezTo>
                    <a:pt x="1430" y="337"/>
                    <a:pt x="1094" y="1"/>
                    <a:pt x="673" y="1"/>
                  </a:cubicBezTo>
                  <a:close/>
                </a:path>
              </a:pathLst>
            </a:custGeom>
            <a:solidFill>
              <a:srgbClr val="CFD9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10546;p91">
              <a:extLst>
                <a:ext uri="{FF2B5EF4-FFF2-40B4-BE49-F238E27FC236}">
                  <a16:creationId xmlns:a16="http://schemas.microsoft.com/office/drawing/2014/main" id="{67737223-A04B-CC9F-D85A-868C1F276709}"/>
                </a:ext>
              </a:extLst>
            </p:cNvPr>
            <p:cNvSpPr/>
            <p:nvPr/>
          </p:nvSpPr>
          <p:spPr>
            <a:xfrm>
              <a:off x="3574401" y="2259070"/>
              <a:ext cx="52583" cy="52838"/>
            </a:xfrm>
            <a:custGeom>
              <a:avLst/>
              <a:gdLst/>
              <a:ahLst/>
              <a:cxnLst/>
              <a:rect l="l" t="t" r="r" b="b"/>
              <a:pathLst>
                <a:path w="3512" h="3529" extrusionOk="0">
                  <a:moveTo>
                    <a:pt x="736" y="1"/>
                  </a:moveTo>
                  <a:cubicBezTo>
                    <a:pt x="336" y="1"/>
                    <a:pt x="0" y="337"/>
                    <a:pt x="0" y="758"/>
                  </a:cubicBezTo>
                  <a:lnTo>
                    <a:pt x="0" y="2776"/>
                  </a:lnTo>
                  <a:cubicBezTo>
                    <a:pt x="0" y="3200"/>
                    <a:pt x="343" y="3529"/>
                    <a:pt x="740" y="3529"/>
                  </a:cubicBezTo>
                  <a:cubicBezTo>
                    <a:pt x="835" y="3529"/>
                    <a:pt x="933" y="3510"/>
                    <a:pt x="1030" y="3470"/>
                  </a:cubicBezTo>
                  <a:lnTo>
                    <a:pt x="1787" y="3154"/>
                  </a:lnTo>
                  <a:lnTo>
                    <a:pt x="2460" y="3449"/>
                  </a:lnTo>
                  <a:cubicBezTo>
                    <a:pt x="2560" y="3490"/>
                    <a:pt x="2662" y="3510"/>
                    <a:pt x="2760" y="3510"/>
                  </a:cubicBezTo>
                  <a:cubicBezTo>
                    <a:pt x="3160" y="3510"/>
                    <a:pt x="3511" y="3193"/>
                    <a:pt x="3511" y="2755"/>
                  </a:cubicBezTo>
                  <a:lnTo>
                    <a:pt x="3511" y="758"/>
                  </a:lnTo>
                  <a:cubicBezTo>
                    <a:pt x="3511" y="337"/>
                    <a:pt x="3175" y="1"/>
                    <a:pt x="2775" y="1"/>
                  </a:cubicBezTo>
                  <a:close/>
                </a:path>
              </a:pathLst>
            </a:custGeom>
            <a:solidFill>
              <a:srgbClr val="CFD9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10547;p91">
              <a:extLst>
                <a:ext uri="{FF2B5EF4-FFF2-40B4-BE49-F238E27FC236}">
                  <a16:creationId xmlns:a16="http://schemas.microsoft.com/office/drawing/2014/main" id="{8C010438-37DF-D8E7-3603-E3B32233872A}"/>
                </a:ext>
              </a:extLst>
            </p:cNvPr>
            <p:cNvSpPr/>
            <p:nvPr/>
          </p:nvSpPr>
          <p:spPr>
            <a:xfrm>
              <a:off x="3547316" y="1990239"/>
              <a:ext cx="316069" cy="53841"/>
            </a:xfrm>
            <a:custGeom>
              <a:avLst/>
              <a:gdLst/>
              <a:ahLst/>
              <a:cxnLst/>
              <a:rect l="l" t="t" r="r" b="b"/>
              <a:pathLst>
                <a:path w="21110" h="3596" extrusionOk="0">
                  <a:moveTo>
                    <a:pt x="1809" y="1"/>
                  </a:moveTo>
                  <a:cubicBezTo>
                    <a:pt x="800" y="1"/>
                    <a:pt x="1" y="800"/>
                    <a:pt x="1" y="1788"/>
                  </a:cubicBezTo>
                  <a:cubicBezTo>
                    <a:pt x="1" y="2776"/>
                    <a:pt x="800" y="3596"/>
                    <a:pt x="1809" y="3596"/>
                  </a:cubicBezTo>
                  <a:lnTo>
                    <a:pt x="21109" y="3596"/>
                  </a:lnTo>
                  <a:lnTo>
                    <a:pt x="21109" y="1"/>
                  </a:lnTo>
                  <a:close/>
                </a:path>
              </a:pathLst>
            </a:custGeom>
            <a:solidFill>
              <a:srgbClr val="F8FAF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10548;p91">
              <a:extLst>
                <a:ext uri="{FF2B5EF4-FFF2-40B4-BE49-F238E27FC236}">
                  <a16:creationId xmlns:a16="http://schemas.microsoft.com/office/drawing/2014/main" id="{34B3325C-74A0-C3F5-5F12-93C96B69FC5F}"/>
                </a:ext>
              </a:extLst>
            </p:cNvPr>
            <p:cNvSpPr/>
            <p:nvPr/>
          </p:nvSpPr>
          <p:spPr>
            <a:xfrm>
              <a:off x="3548903" y="1990239"/>
              <a:ext cx="314482" cy="53841"/>
            </a:xfrm>
            <a:custGeom>
              <a:avLst/>
              <a:gdLst/>
              <a:ahLst/>
              <a:cxnLst/>
              <a:rect l="l" t="t" r="r" b="b"/>
              <a:pathLst>
                <a:path w="21004" h="3596" extrusionOk="0">
                  <a:moveTo>
                    <a:pt x="19805" y="1"/>
                  </a:moveTo>
                  <a:lnTo>
                    <a:pt x="19805" y="1641"/>
                  </a:lnTo>
                  <a:cubicBezTo>
                    <a:pt x="19805" y="2061"/>
                    <a:pt x="19469" y="2398"/>
                    <a:pt x="19048" y="2398"/>
                  </a:cubicBezTo>
                  <a:lnTo>
                    <a:pt x="0" y="2398"/>
                  </a:lnTo>
                  <a:cubicBezTo>
                    <a:pt x="252" y="3112"/>
                    <a:pt x="925" y="3596"/>
                    <a:pt x="1703" y="3596"/>
                  </a:cubicBezTo>
                  <a:lnTo>
                    <a:pt x="21003" y="3596"/>
                  </a:lnTo>
                  <a:lnTo>
                    <a:pt x="21003" y="1"/>
                  </a:lnTo>
                  <a:close/>
                </a:path>
              </a:pathLst>
            </a:custGeom>
            <a:solidFill>
              <a:srgbClr val="E1E7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10549;p91">
              <a:extLst>
                <a:ext uri="{FF2B5EF4-FFF2-40B4-BE49-F238E27FC236}">
                  <a16:creationId xmlns:a16="http://schemas.microsoft.com/office/drawing/2014/main" id="{92CA3F8B-FE89-A086-F702-8024B6837BED}"/>
                </a:ext>
              </a:extLst>
            </p:cNvPr>
            <p:cNvSpPr/>
            <p:nvPr/>
          </p:nvSpPr>
          <p:spPr>
            <a:xfrm>
              <a:off x="3512070" y="1956222"/>
              <a:ext cx="373669" cy="121247"/>
            </a:xfrm>
            <a:custGeom>
              <a:avLst/>
              <a:gdLst/>
              <a:ahLst/>
              <a:cxnLst/>
              <a:rect l="l" t="t" r="r" b="b"/>
              <a:pathLst>
                <a:path w="24957" h="8098" extrusionOk="0">
                  <a:moveTo>
                    <a:pt x="4049" y="1"/>
                  </a:moveTo>
                  <a:cubicBezTo>
                    <a:pt x="1829" y="1"/>
                    <a:pt x="0" y="1806"/>
                    <a:pt x="0" y="4039"/>
                  </a:cubicBezTo>
                  <a:cubicBezTo>
                    <a:pt x="0" y="6284"/>
                    <a:pt x="1850" y="8097"/>
                    <a:pt x="4086" y="8097"/>
                  </a:cubicBezTo>
                  <a:cubicBezTo>
                    <a:pt x="4112" y="8097"/>
                    <a:pt x="4137" y="8097"/>
                    <a:pt x="4163" y="8097"/>
                  </a:cubicBezTo>
                  <a:lnTo>
                    <a:pt x="24220" y="8097"/>
                  </a:lnTo>
                  <a:cubicBezTo>
                    <a:pt x="24620" y="8097"/>
                    <a:pt x="24956" y="7760"/>
                    <a:pt x="24956" y="7340"/>
                  </a:cubicBezTo>
                  <a:lnTo>
                    <a:pt x="24956" y="6583"/>
                  </a:lnTo>
                  <a:cubicBezTo>
                    <a:pt x="24956" y="6183"/>
                    <a:pt x="24620" y="5847"/>
                    <a:pt x="24220" y="5847"/>
                  </a:cubicBezTo>
                  <a:lnTo>
                    <a:pt x="4163" y="5847"/>
                  </a:lnTo>
                  <a:lnTo>
                    <a:pt x="4163" y="5868"/>
                  </a:lnTo>
                  <a:cubicBezTo>
                    <a:pt x="3175" y="5847"/>
                    <a:pt x="2376" y="5069"/>
                    <a:pt x="2355" y="4102"/>
                  </a:cubicBezTo>
                  <a:cubicBezTo>
                    <a:pt x="2355" y="3072"/>
                    <a:pt x="3175" y="2252"/>
                    <a:pt x="4205" y="2252"/>
                  </a:cubicBezTo>
                  <a:lnTo>
                    <a:pt x="24220" y="2252"/>
                  </a:lnTo>
                  <a:cubicBezTo>
                    <a:pt x="24620" y="2252"/>
                    <a:pt x="24956" y="1915"/>
                    <a:pt x="24956" y="1495"/>
                  </a:cubicBezTo>
                  <a:lnTo>
                    <a:pt x="24956" y="759"/>
                  </a:lnTo>
                  <a:cubicBezTo>
                    <a:pt x="24956" y="339"/>
                    <a:pt x="24620" y="2"/>
                    <a:pt x="24220" y="2"/>
                  </a:cubicBezTo>
                  <a:lnTo>
                    <a:pt x="4163" y="2"/>
                  </a:lnTo>
                  <a:cubicBezTo>
                    <a:pt x="4125" y="1"/>
                    <a:pt x="4087" y="1"/>
                    <a:pt x="4049" y="1"/>
                  </a:cubicBezTo>
                  <a:close/>
                </a:path>
              </a:pathLst>
            </a:custGeom>
            <a:solidFill>
              <a:srgbClr val="A9BB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10550;p91">
              <a:extLst>
                <a:ext uri="{FF2B5EF4-FFF2-40B4-BE49-F238E27FC236}">
                  <a16:creationId xmlns:a16="http://schemas.microsoft.com/office/drawing/2014/main" id="{3797BA56-6A9C-9E4A-7332-3376E215AF89}"/>
                </a:ext>
              </a:extLst>
            </p:cNvPr>
            <p:cNvSpPr/>
            <p:nvPr/>
          </p:nvSpPr>
          <p:spPr>
            <a:xfrm>
              <a:off x="3864628" y="1956566"/>
              <a:ext cx="21426" cy="33688"/>
            </a:xfrm>
            <a:custGeom>
              <a:avLst/>
              <a:gdLst/>
              <a:ahLst/>
              <a:cxnLst/>
              <a:rect l="l" t="t" r="r" b="b"/>
              <a:pathLst>
                <a:path w="1431" h="2250" extrusionOk="0">
                  <a:moveTo>
                    <a:pt x="0" y="0"/>
                  </a:moveTo>
                  <a:lnTo>
                    <a:pt x="0" y="2250"/>
                  </a:lnTo>
                  <a:lnTo>
                    <a:pt x="673" y="2250"/>
                  </a:lnTo>
                  <a:cubicBezTo>
                    <a:pt x="1094" y="2250"/>
                    <a:pt x="1430" y="1913"/>
                    <a:pt x="1430" y="1493"/>
                  </a:cubicBezTo>
                  <a:lnTo>
                    <a:pt x="1430" y="757"/>
                  </a:lnTo>
                  <a:cubicBezTo>
                    <a:pt x="1430" y="337"/>
                    <a:pt x="1094" y="0"/>
                    <a:pt x="673" y="0"/>
                  </a:cubicBezTo>
                  <a:close/>
                </a:path>
              </a:pathLst>
            </a:custGeom>
            <a:solidFill>
              <a:srgbClr val="97AC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10551;p91">
              <a:extLst>
                <a:ext uri="{FF2B5EF4-FFF2-40B4-BE49-F238E27FC236}">
                  <a16:creationId xmlns:a16="http://schemas.microsoft.com/office/drawing/2014/main" id="{2A43BC1E-47BE-1FBD-D93B-560B2BF81074}"/>
                </a:ext>
              </a:extLst>
            </p:cNvPr>
            <p:cNvSpPr/>
            <p:nvPr/>
          </p:nvSpPr>
          <p:spPr>
            <a:xfrm>
              <a:off x="3864628" y="2044065"/>
              <a:ext cx="21426" cy="33703"/>
            </a:xfrm>
            <a:custGeom>
              <a:avLst/>
              <a:gdLst/>
              <a:ahLst/>
              <a:cxnLst/>
              <a:rect l="l" t="t" r="r" b="b"/>
              <a:pathLst>
                <a:path w="1431" h="2251" extrusionOk="0">
                  <a:moveTo>
                    <a:pt x="0" y="1"/>
                  </a:moveTo>
                  <a:lnTo>
                    <a:pt x="0" y="2251"/>
                  </a:lnTo>
                  <a:lnTo>
                    <a:pt x="673" y="2251"/>
                  </a:lnTo>
                  <a:cubicBezTo>
                    <a:pt x="1094" y="2251"/>
                    <a:pt x="1430" y="1914"/>
                    <a:pt x="1430" y="1494"/>
                  </a:cubicBezTo>
                  <a:lnTo>
                    <a:pt x="1430" y="737"/>
                  </a:lnTo>
                  <a:cubicBezTo>
                    <a:pt x="1430" y="337"/>
                    <a:pt x="1094" y="1"/>
                    <a:pt x="673" y="1"/>
                  </a:cubicBezTo>
                  <a:close/>
                </a:path>
              </a:pathLst>
            </a:custGeom>
            <a:solidFill>
              <a:srgbClr val="97AC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10552;p91">
              <a:extLst>
                <a:ext uri="{FF2B5EF4-FFF2-40B4-BE49-F238E27FC236}">
                  <a16:creationId xmlns:a16="http://schemas.microsoft.com/office/drawing/2014/main" id="{92588D84-C881-76C0-22C6-886ABB1462F3}"/>
                </a:ext>
              </a:extLst>
            </p:cNvPr>
            <p:cNvSpPr/>
            <p:nvPr/>
          </p:nvSpPr>
          <p:spPr>
            <a:xfrm>
              <a:off x="3574401" y="2016995"/>
              <a:ext cx="52583" cy="52733"/>
            </a:xfrm>
            <a:custGeom>
              <a:avLst/>
              <a:gdLst/>
              <a:ahLst/>
              <a:cxnLst/>
              <a:rect l="l" t="t" r="r" b="b"/>
              <a:pathLst>
                <a:path w="3512" h="3522" extrusionOk="0">
                  <a:moveTo>
                    <a:pt x="736" y="1"/>
                  </a:moveTo>
                  <a:cubicBezTo>
                    <a:pt x="336" y="1"/>
                    <a:pt x="0" y="337"/>
                    <a:pt x="0" y="758"/>
                  </a:cubicBezTo>
                  <a:lnTo>
                    <a:pt x="0" y="2776"/>
                  </a:lnTo>
                  <a:cubicBezTo>
                    <a:pt x="0" y="3205"/>
                    <a:pt x="349" y="3521"/>
                    <a:pt x="752" y="3521"/>
                  </a:cubicBezTo>
                  <a:cubicBezTo>
                    <a:pt x="843" y="3521"/>
                    <a:pt x="937" y="3505"/>
                    <a:pt x="1030" y="3470"/>
                  </a:cubicBezTo>
                  <a:lnTo>
                    <a:pt x="1787" y="3155"/>
                  </a:lnTo>
                  <a:lnTo>
                    <a:pt x="2460" y="3449"/>
                  </a:lnTo>
                  <a:cubicBezTo>
                    <a:pt x="2560" y="3491"/>
                    <a:pt x="2662" y="3510"/>
                    <a:pt x="2760" y="3510"/>
                  </a:cubicBezTo>
                  <a:cubicBezTo>
                    <a:pt x="3160" y="3510"/>
                    <a:pt x="3511" y="3193"/>
                    <a:pt x="3511" y="2755"/>
                  </a:cubicBezTo>
                  <a:lnTo>
                    <a:pt x="3511" y="758"/>
                  </a:lnTo>
                  <a:cubicBezTo>
                    <a:pt x="3511" y="337"/>
                    <a:pt x="3175" y="1"/>
                    <a:pt x="2775" y="1"/>
                  </a:cubicBezTo>
                  <a:close/>
                </a:path>
              </a:pathLst>
            </a:custGeom>
            <a:solidFill>
              <a:srgbClr val="CFD9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10553;p91">
              <a:extLst>
                <a:ext uri="{FF2B5EF4-FFF2-40B4-BE49-F238E27FC236}">
                  <a16:creationId xmlns:a16="http://schemas.microsoft.com/office/drawing/2014/main" id="{69B33642-E7BA-5370-BBC8-12AB82C5D06C}"/>
                </a:ext>
              </a:extLst>
            </p:cNvPr>
            <p:cNvSpPr/>
            <p:nvPr/>
          </p:nvSpPr>
          <p:spPr>
            <a:xfrm>
              <a:off x="3536311" y="2111127"/>
              <a:ext cx="315740" cy="53841"/>
            </a:xfrm>
            <a:custGeom>
              <a:avLst/>
              <a:gdLst/>
              <a:ahLst/>
              <a:cxnLst/>
              <a:rect l="l" t="t" r="r" b="b"/>
              <a:pathLst>
                <a:path w="21088" h="3596" extrusionOk="0">
                  <a:moveTo>
                    <a:pt x="0" y="0"/>
                  </a:moveTo>
                  <a:lnTo>
                    <a:pt x="0" y="3595"/>
                  </a:lnTo>
                  <a:lnTo>
                    <a:pt x="19300" y="3595"/>
                  </a:lnTo>
                  <a:cubicBezTo>
                    <a:pt x="20289" y="3595"/>
                    <a:pt x="21088" y="2796"/>
                    <a:pt x="21088" y="1808"/>
                  </a:cubicBezTo>
                  <a:cubicBezTo>
                    <a:pt x="21088" y="820"/>
                    <a:pt x="20289" y="0"/>
                    <a:pt x="19300" y="0"/>
                  </a:cubicBezTo>
                  <a:close/>
                </a:path>
              </a:pathLst>
            </a:custGeom>
            <a:solidFill>
              <a:srgbClr val="F8FAF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10554;p91">
              <a:extLst>
                <a:ext uri="{FF2B5EF4-FFF2-40B4-BE49-F238E27FC236}">
                  <a16:creationId xmlns:a16="http://schemas.microsoft.com/office/drawing/2014/main" id="{FA7F190D-CABD-368E-6C2F-E81BD0FF4871}"/>
                </a:ext>
              </a:extLst>
            </p:cNvPr>
            <p:cNvSpPr/>
            <p:nvPr/>
          </p:nvSpPr>
          <p:spPr>
            <a:xfrm>
              <a:off x="3536311" y="2111127"/>
              <a:ext cx="315740" cy="53841"/>
            </a:xfrm>
            <a:custGeom>
              <a:avLst/>
              <a:gdLst/>
              <a:ahLst/>
              <a:cxnLst/>
              <a:rect l="l" t="t" r="r" b="b"/>
              <a:pathLst>
                <a:path w="21088" h="3596" extrusionOk="0">
                  <a:moveTo>
                    <a:pt x="19279" y="0"/>
                  </a:moveTo>
                  <a:cubicBezTo>
                    <a:pt x="19679" y="1178"/>
                    <a:pt x="18817" y="2397"/>
                    <a:pt x="17576" y="2397"/>
                  </a:cubicBezTo>
                  <a:lnTo>
                    <a:pt x="0" y="2397"/>
                  </a:lnTo>
                  <a:lnTo>
                    <a:pt x="0" y="3595"/>
                  </a:lnTo>
                  <a:lnTo>
                    <a:pt x="19300" y="3595"/>
                  </a:lnTo>
                  <a:cubicBezTo>
                    <a:pt x="20289" y="3595"/>
                    <a:pt x="21088" y="2796"/>
                    <a:pt x="21088" y="1808"/>
                  </a:cubicBezTo>
                  <a:cubicBezTo>
                    <a:pt x="21088" y="820"/>
                    <a:pt x="20289" y="0"/>
                    <a:pt x="19300" y="0"/>
                  </a:cubicBezTo>
                  <a:close/>
                </a:path>
              </a:pathLst>
            </a:custGeom>
            <a:solidFill>
              <a:srgbClr val="E1E7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10555;p91">
              <a:extLst>
                <a:ext uri="{FF2B5EF4-FFF2-40B4-BE49-F238E27FC236}">
                  <a16:creationId xmlns:a16="http://schemas.microsoft.com/office/drawing/2014/main" id="{BCB668E6-57A8-A47C-171C-0024257B517E}"/>
                </a:ext>
              </a:extLst>
            </p:cNvPr>
            <p:cNvSpPr/>
            <p:nvPr/>
          </p:nvSpPr>
          <p:spPr>
            <a:xfrm>
              <a:off x="3513642" y="2077439"/>
              <a:ext cx="370509" cy="120888"/>
            </a:xfrm>
            <a:custGeom>
              <a:avLst/>
              <a:gdLst/>
              <a:ahLst/>
              <a:cxnLst/>
              <a:rect l="l" t="t" r="r" b="b"/>
              <a:pathLst>
                <a:path w="24746" h="8074" extrusionOk="0">
                  <a:moveTo>
                    <a:pt x="757" y="1"/>
                  </a:moveTo>
                  <a:cubicBezTo>
                    <a:pt x="337" y="1"/>
                    <a:pt x="0" y="337"/>
                    <a:pt x="0" y="757"/>
                  </a:cubicBezTo>
                  <a:lnTo>
                    <a:pt x="0" y="1493"/>
                  </a:lnTo>
                  <a:cubicBezTo>
                    <a:pt x="0" y="1914"/>
                    <a:pt x="337" y="2250"/>
                    <a:pt x="757" y="2250"/>
                  </a:cubicBezTo>
                  <a:lnTo>
                    <a:pt x="20772" y="2250"/>
                  </a:lnTo>
                  <a:cubicBezTo>
                    <a:pt x="21782" y="2250"/>
                    <a:pt x="22602" y="3070"/>
                    <a:pt x="22602" y="4079"/>
                  </a:cubicBezTo>
                  <a:cubicBezTo>
                    <a:pt x="22602" y="5067"/>
                    <a:pt x="21803" y="5845"/>
                    <a:pt x="20814" y="5845"/>
                  </a:cubicBezTo>
                  <a:lnTo>
                    <a:pt x="20814" y="5824"/>
                  </a:lnTo>
                  <a:lnTo>
                    <a:pt x="757" y="5824"/>
                  </a:lnTo>
                  <a:cubicBezTo>
                    <a:pt x="337" y="5824"/>
                    <a:pt x="0" y="6161"/>
                    <a:pt x="0" y="6581"/>
                  </a:cubicBezTo>
                  <a:lnTo>
                    <a:pt x="0" y="7338"/>
                  </a:lnTo>
                  <a:cubicBezTo>
                    <a:pt x="0" y="7738"/>
                    <a:pt x="337" y="8074"/>
                    <a:pt x="757" y="8074"/>
                  </a:cubicBezTo>
                  <a:lnTo>
                    <a:pt x="20814" y="8074"/>
                  </a:lnTo>
                  <a:cubicBezTo>
                    <a:pt x="23001" y="8032"/>
                    <a:pt x="24746" y="6224"/>
                    <a:pt x="24746" y="4037"/>
                  </a:cubicBezTo>
                  <a:cubicBezTo>
                    <a:pt x="24746" y="1851"/>
                    <a:pt x="23001" y="64"/>
                    <a:pt x="20814" y="1"/>
                  </a:cubicBez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10556;p91">
              <a:extLst>
                <a:ext uri="{FF2B5EF4-FFF2-40B4-BE49-F238E27FC236}">
                  <a16:creationId xmlns:a16="http://schemas.microsoft.com/office/drawing/2014/main" id="{6177ADD0-EA73-EB0D-36C9-51B391005682}"/>
                </a:ext>
              </a:extLst>
            </p:cNvPr>
            <p:cNvSpPr/>
            <p:nvPr/>
          </p:nvSpPr>
          <p:spPr>
            <a:xfrm>
              <a:off x="3806385" y="2077753"/>
              <a:ext cx="77767" cy="120888"/>
            </a:xfrm>
            <a:custGeom>
              <a:avLst/>
              <a:gdLst/>
              <a:ahLst/>
              <a:cxnLst/>
              <a:rect l="l" t="t" r="r" b="b"/>
              <a:pathLst>
                <a:path w="5194" h="8074" extrusionOk="0">
                  <a:moveTo>
                    <a:pt x="1" y="1"/>
                  </a:moveTo>
                  <a:cubicBezTo>
                    <a:pt x="2188" y="43"/>
                    <a:pt x="3933" y="1851"/>
                    <a:pt x="3933" y="4037"/>
                  </a:cubicBezTo>
                  <a:cubicBezTo>
                    <a:pt x="3933" y="6224"/>
                    <a:pt x="2188" y="8011"/>
                    <a:pt x="1" y="8074"/>
                  </a:cubicBezTo>
                  <a:lnTo>
                    <a:pt x="1262" y="8074"/>
                  </a:lnTo>
                  <a:cubicBezTo>
                    <a:pt x="3449" y="8011"/>
                    <a:pt x="5194" y="6224"/>
                    <a:pt x="5194" y="4037"/>
                  </a:cubicBezTo>
                  <a:cubicBezTo>
                    <a:pt x="5194" y="1851"/>
                    <a:pt x="3449" y="43"/>
                    <a:pt x="1262" y="1"/>
                  </a:cubicBezTo>
                  <a:close/>
                </a:path>
              </a:pathLst>
            </a:custGeom>
            <a:solidFill>
              <a:srgbClr val="7B90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5" name="Google Shape;10557;p91">
              <a:extLst>
                <a:ext uri="{FF2B5EF4-FFF2-40B4-BE49-F238E27FC236}">
                  <a16:creationId xmlns:a16="http://schemas.microsoft.com/office/drawing/2014/main" id="{D138C8ED-9F5B-2B97-DC3A-5B42E4A5330C}"/>
                </a:ext>
              </a:extLst>
            </p:cNvPr>
            <p:cNvSpPr/>
            <p:nvPr/>
          </p:nvSpPr>
          <p:spPr>
            <a:xfrm>
              <a:off x="3772397" y="2138182"/>
              <a:ext cx="52898" cy="52568"/>
            </a:xfrm>
            <a:custGeom>
              <a:avLst/>
              <a:gdLst/>
              <a:ahLst/>
              <a:cxnLst/>
              <a:rect l="l" t="t" r="r" b="b"/>
              <a:pathLst>
                <a:path w="3533" h="3511" extrusionOk="0">
                  <a:moveTo>
                    <a:pt x="720" y="0"/>
                  </a:moveTo>
                  <a:cubicBezTo>
                    <a:pt x="317" y="0"/>
                    <a:pt x="0" y="329"/>
                    <a:pt x="0" y="737"/>
                  </a:cubicBezTo>
                  <a:lnTo>
                    <a:pt x="0" y="2734"/>
                  </a:lnTo>
                  <a:cubicBezTo>
                    <a:pt x="0" y="3173"/>
                    <a:pt x="365" y="3489"/>
                    <a:pt x="759" y="3489"/>
                  </a:cubicBezTo>
                  <a:cubicBezTo>
                    <a:pt x="856" y="3489"/>
                    <a:pt x="956" y="3470"/>
                    <a:pt x="1052" y="3428"/>
                  </a:cubicBezTo>
                  <a:lnTo>
                    <a:pt x="1745" y="3134"/>
                  </a:lnTo>
                  <a:lnTo>
                    <a:pt x="2502" y="3449"/>
                  </a:lnTo>
                  <a:cubicBezTo>
                    <a:pt x="2599" y="3491"/>
                    <a:pt x="2697" y="3510"/>
                    <a:pt x="2794" y="3510"/>
                  </a:cubicBezTo>
                  <a:cubicBezTo>
                    <a:pt x="3182" y="3510"/>
                    <a:pt x="3532" y="3197"/>
                    <a:pt x="3532" y="2776"/>
                  </a:cubicBezTo>
                  <a:lnTo>
                    <a:pt x="3532" y="737"/>
                  </a:lnTo>
                  <a:cubicBezTo>
                    <a:pt x="3532" y="349"/>
                    <a:pt x="3215" y="0"/>
                    <a:pt x="2811" y="0"/>
                  </a:cubicBezTo>
                  <a:cubicBezTo>
                    <a:pt x="2799" y="0"/>
                    <a:pt x="2787" y="1"/>
                    <a:pt x="2776" y="1"/>
                  </a:cubicBezTo>
                  <a:lnTo>
                    <a:pt x="757" y="1"/>
                  </a:lnTo>
                  <a:cubicBezTo>
                    <a:pt x="745" y="1"/>
                    <a:pt x="732" y="0"/>
                    <a:pt x="720" y="0"/>
                  </a:cubicBezTo>
                  <a:close/>
                </a:path>
              </a:pathLst>
            </a:custGeom>
            <a:solidFill>
              <a:srgbClr val="CFD9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637" name="Gráfico 1636" descr="Cohete contorno">
            <a:extLst>
              <a:ext uri="{FF2B5EF4-FFF2-40B4-BE49-F238E27FC236}">
                <a16:creationId xmlns:a16="http://schemas.microsoft.com/office/drawing/2014/main" id="{1B10F115-3D56-0426-0480-7710BF5AD47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873163" y="1613137"/>
            <a:ext cx="540000" cy="540000"/>
          </a:xfrm>
          <a:prstGeom prst="rect">
            <a:avLst/>
          </a:prstGeom>
        </p:spPr>
      </p:pic>
      <p:pic>
        <p:nvPicPr>
          <p:cNvPr id="1639" name="Gráfico 1638" descr="Manzana contorno">
            <a:extLst>
              <a:ext uri="{FF2B5EF4-FFF2-40B4-BE49-F238E27FC236}">
                <a16:creationId xmlns:a16="http://schemas.microsoft.com/office/drawing/2014/main" id="{38B0CA4B-C53F-1599-CB03-5A648001E2E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466903" y="5350265"/>
            <a:ext cx="540000" cy="540000"/>
          </a:xfrm>
          <a:prstGeom prst="rect">
            <a:avLst/>
          </a:prstGeom>
        </p:spPr>
      </p:pic>
      <p:pic>
        <p:nvPicPr>
          <p:cNvPr id="1643" name="Gráfico 1642" descr="Trabajo contorno">
            <a:extLst>
              <a:ext uri="{FF2B5EF4-FFF2-40B4-BE49-F238E27FC236}">
                <a16:creationId xmlns:a16="http://schemas.microsoft.com/office/drawing/2014/main" id="{02B64DEE-0AC2-02C7-8CF0-6C2C6E66B8D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819836" y="5365460"/>
            <a:ext cx="540000" cy="540000"/>
          </a:xfrm>
          <a:prstGeom prst="rect">
            <a:avLst/>
          </a:prstGeom>
        </p:spPr>
      </p:pic>
      <p:pic>
        <p:nvPicPr>
          <p:cNvPr id="1645" name="Gráfico 1644" descr="Constelación contorno">
            <a:extLst>
              <a:ext uri="{FF2B5EF4-FFF2-40B4-BE49-F238E27FC236}">
                <a16:creationId xmlns:a16="http://schemas.microsoft.com/office/drawing/2014/main" id="{C29299A4-8C92-F59A-60B7-AA72E9DB3CE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9832980" y="5340892"/>
            <a:ext cx="540000" cy="54000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60ED299A-5438-3890-2A44-55C79D65F20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851919" y="3335239"/>
            <a:ext cx="1249788" cy="1243692"/>
          </a:xfrm>
          <a:prstGeom prst="rect">
            <a:avLst/>
          </a:prstGeom>
        </p:spPr>
      </p:pic>
      <p:sp>
        <p:nvSpPr>
          <p:cNvPr id="4" name="Marcador de pie de página 6">
            <a:extLst>
              <a:ext uri="{FF2B5EF4-FFF2-40B4-BE49-F238E27FC236}">
                <a16:creationId xmlns:a16="http://schemas.microsoft.com/office/drawing/2014/main" id="{E9BECD01-7546-CB86-90D9-6D77A20DBC6F}"/>
              </a:ext>
            </a:extLst>
          </p:cNvPr>
          <p:cNvSpPr txBox="1">
            <a:spLocks/>
          </p:cNvSpPr>
          <p:nvPr/>
        </p:nvSpPr>
        <p:spPr>
          <a:xfrm>
            <a:off x="10913028" y="6270264"/>
            <a:ext cx="1097808" cy="365125"/>
          </a:xfrm>
          <a:prstGeom prst="rect">
            <a:avLst/>
          </a:prstGeom>
        </p:spPr>
        <p:txBody>
          <a:bodyPr/>
          <a:lstStyle>
            <a:defPPr>
              <a:defRPr lang="es-C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CL" sz="1600" b="1" dirty="0">
                <a:solidFill>
                  <a:schemeClr val="accent1"/>
                </a:solidFill>
              </a:rPr>
              <a:t>PÚBLICO</a:t>
            </a:r>
          </a:p>
          <a:p>
            <a:pPr algn="ctr"/>
            <a:endParaRPr lang="es-CL" sz="1600" dirty="0">
              <a:solidFill>
                <a:srgbClr val="FF0000"/>
              </a:solidFill>
            </a:endParaRPr>
          </a:p>
        </p:txBody>
      </p:sp>
      <p:sp>
        <p:nvSpPr>
          <p:cNvPr id="5" name="Google Shape;19854;p97">
            <a:extLst>
              <a:ext uri="{FF2B5EF4-FFF2-40B4-BE49-F238E27FC236}">
                <a16:creationId xmlns:a16="http://schemas.microsoft.com/office/drawing/2014/main" id="{60B41449-AFAE-F117-EF39-B6CE2C043962}"/>
              </a:ext>
            </a:extLst>
          </p:cNvPr>
          <p:cNvSpPr/>
          <p:nvPr/>
        </p:nvSpPr>
        <p:spPr>
          <a:xfrm>
            <a:off x="10230508" y="3492590"/>
            <a:ext cx="1900800" cy="1105174"/>
          </a:xfrm>
          <a:custGeom>
            <a:avLst/>
            <a:gdLst/>
            <a:ahLst/>
            <a:cxnLst/>
            <a:rect l="l" t="t" r="r" b="b"/>
            <a:pathLst>
              <a:path w="46568" h="37795" extrusionOk="0">
                <a:moveTo>
                  <a:pt x="7544" y="0"/>
                </a:moveTo>
                <a:cubicBezTo>
                  <a:pt x="3384" y="0"/>
                  <a:pt x="0" y="3384"/>
                  <a:pt x="0" y="7569"/>
                </a:cubicBezTo>
                <a:lnTo>
                  <a:pt x="0" y="30226"/>
                </a:lnTo>
                <a:cubicBezTo>
                  <a:pt x="0" y="34412"/>
                  <a:pt x="3384" y="37795"/>
                  <a:pt x="7544" y="37795"/>
                </a:cubicBezTo>
                <a:lnTo>
                  <a:pt x="38998" y="37795"/>
                </a:lnTo>
                <a:cubicBezTo>
                  <a:pt x="43184" y="37795"/>
                  <a:pt x="46567" y="34412"/>
                  <a:pt x="46567" y="30226"/>
                </a:cubicBezTo>
                <a:lnTo>
                  <a:pt x="46567" y="7569"/>
                </a:lnTo>
                <a:cubicBezTo>
                  <a:pt x="46567" y="3384"/>
                  <a:pt x="43184" y="0"/>
                  <a:pt x="38998" y="0"/>
                </a:cubicBezTo>
                <a:close/>
              </a:path>
            </a:pathLst>
          </a:custGeom>
          <a:solidFill>
            <a:schemeClr val="bg1">
              <a:alpha val="33000"/>
            </a:schemeClr>
          </a:solidFill>
          <a:ln w="317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6074" hangingPunct="0"/>
            <a:endParaRPr sz="1400">
              <a:solidFill>
                <a:srgbClr val="FFC00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6" name="Google Shape;19863;p97">
            <a:extLst>
              <a:ext uri="{FF2B5EF4-FFF2-40B4-BE49-F238E27FC236}">
                <a16:creationId xmlns:a16="http://schemas.microsoft.com/office/drawing/2014/main" id="{CA849D56-D6B7-A56A-7753-E1B5FEC59B4F}"/>
              </a:ext>
            </a:extLst>
          </p:cNvPr>
          <p:cNvSpPr/>
          <p:nvPr/>
        </p:nvSpPr>
        <p:spPr>
          <a:xfrm>
            <a:off x="10755029" y="4041536"/>
            <a:ext cx="851759" cy="7340"/>
          </a:xfrm>
          <a:custGeom>
            <a:avLst/>
            <a:gdLst/>
            <a:ahLst/>
            <a:cxnLst/>
            <a:rect l="l" t="t" r="r" b="b"/>
            <a:pathLst>
              <a:path w="29124" h="251" extrusionOk="0">
                <a:moveTo>
                  <a:pt x="101" y="0"/>
                </a:moveTo>
                <a:cubicBezTo>
                  <a:pt x="51" y="0"/>
                  <a:pt x="1" y="50"/>
                  <a:pt x="1" y="126"/>
                </a:cubicBezTo>
                <a:cubicBezTo>
                  <a:pt x="1" y="176"/>
                  <a:pt x="51" y="251"/>
                  <a:pt x="101" y="251"/>
                </a:cubicBezTo>
                <a:lnTo>
                  <a:pt x="28998" y="251"/>
                </a:lnTo>
                <a:cubicBezTo>
                  <a:pt x="29073" y="251"/>
                  <a:pt x="29124" y="176"/>
                  <a:pt x="29124" y="126"/>
                </a:cubicBezTo>
                <a:cubicBezTo>
                  <a:pt x="29124" y="50"/>
                  <a:pt x="29073" y="0"/>
                  <a:pt x="28998" y="0"/>
                </a:cubicBezTo>
                <a:close/>
              </a:path>
            </a:pathLst>
          </a:custGeom>
          <a:solidFill>
            <a:srgbClr val="CFD9E0"/>
          </a:solidFill>
          <a:ln>
            <a:solidFill>
              <a:srgbClr val="FFCC0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9870;p97">
            <a:extLst>
              <a:ext uri="{FF2B5EF4-FFF2-40B4-BE49-F238E27FC236}">
                <a16:creationId xmlns:a16="http://schemas.microsoft.com/office/drawing/2014/main" id="{310DF6B3-AC9E-46C9-0B06-E7D4898D100E}"/>
              </a:ext>
            </a:extLst>
          </p:cNvPr>
          <p:cNvSpPr txBox="1"/>
          <p:nvPr/>
        </p:nvSpPr>
        <p:spPr>
          <a:xfrm>
            <a:off x="10223070" y="4121929"/>
            <a:ext cx="1900800" cy="444892"/>
          </a:xfrm>
          <a:prstGeom prst="rect">
            <a:avLst/>
          </a:prstGeom>
          <a:noFill/>
          <a:ln w="317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CL"/>
            </a:defPPr>
            <a:lvl1pPr algn="ctr" defTabSz="686074" hangingPunct="0">
              <a:defRPr sz="1400">
                <a:solidFill>
                  <a:srgbClr val="FFC000"/>
                </a:solidFill>
                <a:latin typeface="+mj-lt"/>
                <a:ea typeface="+mj-ea"/>
                <a:cs typeface="+mj-cs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lvl="0"/>
            <a:r>
              <a:rPr lang="es-MX" b="1" dirty="0"/>
              <a:t>VITIVINÍCOLA</a:t>
            </a:r>
            <a:endParaRPr lang="es-CL" b="1" dirty="0"/>
          </a:p>
        </p:txBody>
      </p:sp>
      <p:sp>
        <p:nvSpPr>
          <p:cNvPr id="14" name="Google Shape;19876;p97">
            <a:extLst>
              <a:ext uri="{FF2B5EF4-FFF2-40B4-BE49-F238E27FC236}">
                <a16:creationId xmlns:a16="http://schemas.microsoft.com/office/drawing/2014/main" id="{D08EF43B-797D-8753-BFC1-4FD67575682A}"/>
              </a:ext>
            </a:extLst>
          </p:cNvPr>
          <p:cNvSpPr/>
          <p:nvPr/>
        </p:nvSpPr>
        <p:spPr>
          <a:xfrm>
            <a:off x="11120856" y="4682260"/>
            <a:ext cx="120104" cy="120104"/>
          </a:xfrm>
          <a:prstGeom prst="ellipse">
            <a:avLst/>
          </a:prstGeom>
          <a:solidFill>
            <a:srgbClr val="A5B7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9882;p97">
            <a:extLst>
              <a:ext uri="{FF2B5EF4-FFF2-40B4-BE49-F238E27FC236}">
                <a16:creationId xmlns:a16="http://schemas.microsoft.com/office/drawing/2014/main" id="{D9D643E7-624D-0F89-EF8B-08123854570F}"/>
              </a:ext>
            </a:extLst>
          </p:cNvPr>
          <p:cNvSpPr/>
          <p:nvPr/>
        </p:nvSpPr>
        <p:spPr>
          <a:xfrm>
            <a:off x="9859683" y="4019211"/>
            <a:ext cx="120104" cy="120104"/>
          </a:xfrm>
          <a:prstGeom prst="ellipse">
            <a:avLst/>
          </a:prstGeom>
          <a:solidFill>
            <a:srgbClr val="A5B7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32" name="Google Shape;19890;p97">
            <a:extLst>
              <a:ext uri="{FF2B5EF4-FFF2-40B4-BE49-F238E27FC236}">
                <a16:creationId xmlns:a16="http://schemas.microsoft.com/office/drawing/2014/main" id="{03DD8B26-D83C-3D40-2800-20483AF1C4DB}"/>
              </a:ext>
            </a:extLst>
          </p:cNvPr>
          <p:cNvCxnSpPr>
            <a:cxnSpLocks/>
          </p:cNvCxnSpPr>
          <p:nvPr/>
        </p:nvCxnSpPr>
        <p:spPr>
          <a:xfrm rot="10800000">
            <a:off x="9919737" y="4071615"/>
            <a:ext cx="1195727" cy="660453"/>
          </a:xfrm>
          <a:prstGeom prst="curvedConnector3">
            <a:avLst>
              <a:gd name="adj1" fmla="val 89237"/>
            </a:avLst>
          </a:prstGeom>
          <a:noFill/>
          <a:ln w="19050" cap="flat" cmpd="sng">
            <a:solidFill>
              <a:srgbClr val="5F7D95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026" name="Picture 2" descr="Vino blanco botella vino copa champagne vino, vaso, Copa de vino png |  PNGEgg">
            <a:extLst>
              <a:ext uri="{FF2B5EF4-FFF2-40B4-BE49-F238E27FC236}">
                <a16:creationId xmlns:a16="http://schemas.microsoft.com/office/drawing/2014/main" id="{746280EC-6F6C-391E-3385-61F0B3FD38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42" t="4720" r="24634" b="4548"/>
          <a:stretch/>
        </p:blipFill>
        <p:spPr bwMode="auto">
          <a:xfrm>
            <a:off x="10912263" y="3514339"/>
            <a:ext cx="504000" cy="516353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Satellite Payload Market Size, Forecasting Share and Scope for 2023-2030">
            <a:extLst>
              <a:ext uri="{FF2B5EF4-FFF2-40B4-BE49-F238E27FC236}">
                <a16:creationId xmlns:a16="http://schemas.microsoft.com/office/drawing/2014/main" id="{43C33BD0-A755-4450-B051-D20439255E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85" y="2599464"/>
            <a:ext cx="4752866" cy="266160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6455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/>
          <p:cNvSpPr>
            <a:spLocks noGrp="1"/>
          </p:cNvSpPr>
          <p:nvPr>
            <p:ph type="sldNum" sz="quarter" idx="7"/>
          </p:nvPr>
        </p:nvSpPr>
        <p:spPr>
          <a:xfrm>
            <a:off x="11805739" y="10755055"/>
            <a:ext cx="2800702" cy="163891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s-CL" sz="1065" b="0" i="0" u="none" strike="noStrike" kern="1200" cap="none" spc="0" normalizeH="0" baseline="0" noProof="0" smtClean="0">
                <a:ln>
                  <a:noFill/>
                </a:ln>
                <a:solidFill>
                  <a:srgbClr val="00033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s-CL" sz="1065" b="0" i="0" u="none" strike="noStrike" kern="1200" cap="none" spc="0" normalizeH="0" baseline="0" noProof="0">
              <a:ln>
                <a:noFill/>
              </a:ln>
              <a:solidFill>
                <a:srgbClr val="00033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1" name="Imagen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3690" y="279881"/>
            <a:ext cx="852049" cy="1102639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3133F656-381C-72D1-7F77-05B9DF7313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039" y="27757"/>
            <a:ext cx="1249788" cy="1243692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C7F8775C-02CA-FD12-0D2C-8C463269E13E}"/>
              </a:ext>
            </a:extLst>
          </p:cNvPr>
          <p:cNvSpPr txBox="1"/>
          <p:nvPr/>
        </p:nvSpPr>
        <p:spPr>
          <a:xfrm>
            <a:off x="454987" y="324994"/>
            <a:ext cx="11190051" cy="1031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6749" marR="0" lvl="1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599"/>
              </a:spcAft>
              <a:buClrTx/>
              <a:buSzTx/>
              <a:buFontTx/>
              <a:buNone/>
              <a:tabLst/>
              <a:defRPr/>
            </a:pPr>
            <a:r>
              <a:rPr kumimoji="0" lang="es-CL" sz="3600" b="0" i="0" u="none" strike="noStrike" kern="1200" cap="none" spc="0" normalizeH="0" baseline="0" noProof="0" dirty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Aptos Black" panose="020F0502020204030204" pitchFamily="34" charset="0"/>
                <a:ea typeface="+mn-ea"/>
                <a:cs typeface="Calibri" panose="020F0502020204030204" pitchFamily="34" charset="0"/>
              </a:rPr>
              <a:t>PROGRAMA ESPACIAL NACIONAL</a:t>
            </a:r>
          </a:p>
          <a:p>
            <a:pPr marL="356749" marR="0" lvl="1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599"/>
              </a:spcAft>
              <a:buClrTx/>
              <a:buSzTx/>
              <a:buFontTx/>
              <a:buNone/>
              <a:tabLst/>
              <a:defRPr/>
            </a:pPr>
            <a:r>
              <a:rPr kumimoji="0" lang="es-CL" sz="2000" b="0" i="0" u="none" strike="noStrike" kern="1200" cap="none" spc="0" normalizeH="0" baseline="0" noProof="0" dirty="0">
                <a:ln>
                  <a:noFill/>
                </a:ln>
                <a:solidFill>
                  <a:srgbClr val="FE8603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Pilares</a:t>
            </a:r>
          </a:p>
        </p:txBody>
      </p:sp>
      <p:sp>
        <p:nvSpPr>
          <p:cNvPr id="3" name="AutoShape 5">
            <a:extLst>
              <a:ext uri="{FF2B5EF4-FFF2-40B4-BE49-F238E27FC236}">
                <a16:creationId xmlns:a16="http://schemas.microsoft.com/office/drawing/2014/main" id="{12C75CB7-135C-5540-7D31-C4649E6496C0}"/>
              </a:ext>
            </a:extLst>
          </p:cNvPr>
          <p:cNvSpPr/>
          <p:nvPr/>
        </p:nvSpPr>
        <p:spPr>
          <a:xfrm>
            <a:off x="617855" y="3663116"/>
            <a:ext cx="11574145" cy="0"/>
          </a:xfrm>
          <a:prstGeom prst="line">
            <a:avLst/>
          </a:prstGeom>
          <a:ln w="57150" cap="rnd">
            <a:solidFill>
              <a:srgbClr val="FFFFFF"/>
            </a:solidFill>
            <a:prstDash val="sysDot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AutoShape 6">
            <a:extLst>
              <a:ext uri="{FF2B5EF4-FFF2-40B4-BE49-F238E27FC236}">
                <a16:creationId xmlns:a16="http://schemas.microsoft.com/office/drawing/2014/main" id="{6D6B6187-E756-5AD0-2795-8B811D67B067}"/>
              </a:ext>
            </a:extLst>
          </p:cNvPr>
          <p:cNvSpPr/>
          <p:nvPr/>
        </p:nvSpPr>
        <p:spPr>
          <a:xfrm flipV="1">
            <a:off x="636905" y="1631718"/>
            <a:ext cx="0" cy="2467337"/>
          </a:xfrm>
          <a:prstGeom prst="line">
            <a:avLst/>
          </a:prstGeom>
          <a:ln w="57150" cap="rnd">
            <a:solidFill>
              <a:srgbClr val="FFFFFF"/>
            </a:solidFill>
            <a:prstDash val="sysDot"/>
            <a:headEnd type="none" w="sm" len="sm"/>
            <a:tailEnd type="oval" w="lg" len="lg"/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utoShape 7">
            <a:extLst>
              <a:ext uri="{FF2B5EF4-FFF2-40B4-BE49-F238E27FC236}">
                <a16:creationId xmlns:a16="http://schemas.microsoft.com/office/drawing/2014/main" id="{C828226E-3513-94D6-2E85-544E10CF1B2D}"/>
              </a:ext>
            </a:extLst>
          </p:cNvPr>
          <p:cNvSpPr/>
          <p:nvPr/>
        </p:nvSpPr>
        <p:spPr>
          <a:xfrm>
            <a:off x="5105136" y="3663116"/>
            <a:ext cx="0" cy="929318"/>
          </a:xfrm>
          <a:prstGeom prst="line">
            <a:avLst/>
          </a:prstGeom>
          <a:ln w="57150" cap="rnd">
            <a:solidFill>
              <a:srgbClr val="FFFFFF"/>
            </a:solidFill>
            <a:prstDash val="sysDot"/>
            <a:headEnd type="none" w="sm" len="sm"/>
            <a:tailEnd type="oval" w="lg" len="lg"/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AutoShape 8">
            <a:extLst>
              <a:ext uri="{FF2B5EF4-FFF2-40B4-BE49-F238E27FC236}">
                <a16:creationId xmlns:a16="http://schemas.microsoft.com/office/drawing/2014/main" id="{BFA66A2C-BAAA-3198-051C-6CEE93663C11}"/>
              </a:ext>
            </a:extLst>
          </p:cNvPr>
          <p:cNvSpPr/>
          <p:nvPr/>
        </p:nvSpPr>
        <p:spPr>
          <a:xfrm>
            <a:off x="11327635" y="3663116"/>
            <a:ext cx="0" cy="929318"/>
          </a:xfrm>
          <a:prstGeom prst="line">
            <a:avLst/>
          </a:prstGeom>
          <a:ln w="57150" cap="rnd">
            <a:solidFill>
              <a:srgbClr val="FFFFFF"/>
            </a:solidFill>
            <a:prstDash val="sysDot"/>
            <a:headEnd type="none" w="sm" len="sm"/>
            <a:tailEnd type="oval" w="lg" len="lg"/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AutoShape 9">
            <a:extLst>
              <a:ext uri="{FF2B5EF4-FFF2-40B4-BE49-F238E27FC236}">
                <a16:creationId xmlns:a16="http://schemas.microsoft.com/office/drawing/2014/main" id="{44A6331D-82D6-5BAE-C696-52A1053B3F2C}"/>
              </a:ext>
            </a:extLst>
          </p:cNvPr>
          <p:cNvSpPr/>
          <p:nvPr/>
        </p:nvSpPr>
        <p:spPr>
          <a:xfrm flipV="1">
            <a:off x="5855000" y="1432037"/>
            <a:ext cx="0" cy="2667018"/>
          </a:xfrm>
          <a:prstGeom prst="line">
            <a:avLst/>
          </a:prstGeom>
          <a:ln w="57150" cap="rnd">
            <a:solidFill>
              <a:srgbClr val="FFFFFF"/>
            </a:solidFill>
            <a:prstDash val="sysDot"/>
            <a:headEnd type="none" w="sm" len="sm"/>
            <a:tailEnd type="oval" w="lg" len="lg"/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 10">
            <a:extLst>
              <a:ext uri="{FF2B5EF4-FFF2-40B4-BE49-F238E27FC236}">
                <a16:creationId xmlns:a16="http://schemas.microsoft.com/office/drawing/2014/main" id="{FBD63D41-3EBA-874F-B47C-CD1D9D497DBF}"/>
              </a:ext>
            </a:extLst>
          </p:cNvPr>
          <p:cNvGrpSpPr/>
          <p:nvPr/>
        </p:nvGrpSpPr>
        <p:grpSpPr>
          <a:xfrm>
            <a:off x="246686" y="1312787"/>
            <a:ext cx="780439" cy="780856"/>
            <a:chOff x="0" y="0"/>
            <a:chExt cx="812800" cy="813233"/>
          </a:xfrm>
        </p:grpSpPr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2E9ECD55-8F6B-0417-3B0F-4B1437CC0E8F}"/>
                </a:ext>
              </a:extLst>
            </p:cNvPr>
            <p:cNvSpPr/>
            <p:nvPr/>
          </p:nvSpPr>
          <p:spPr>
            <a:xfrm>
              <a:off x="0" y="0"/>
              <a:ext cx="812800" cy="813233"/>
            </a:xfrm>
            <a:custGeom>
              <a:avLst/>
              <a:gdLst/>
              <a:ahLst/>
              <a:cxnLst/>
              <a:rect l="l" t="t" r="r" b="b"/>
              <a:pathLst>
                <a:path w="812800" h="813233">
                  <a:moveTo>
                    <a:pt x="406400" y="0"/>
                  </a:moveTo>
                  <a:cubicBezTo>
                    <a:pt x="181951" y="0"/>
                    <a:pt x="0" y="182048"/>
                    <a:pt x="0" y="406617"/>
                  </a:cubicBezTo>
                  <a:cubicBezTo>
                    <a:pt x="0" y="631185"/>
                    <a:pt x="181951" y="813233"/>
                    <a:pt x="406400" y="813233"/>
                  </a:cubicBezTo>
                  <a:cubicBezTo>
                    <a:pt x="630849" y="813233"/>
                    <a:pt x="812800" y="631185"/>
                    <a:pt x="812800" y="406617"/>
                  </a:cubicBezTo>
                  <a:cubicBezTo>
                    <a:pt x="812800" y="182048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E8603"/>
            </a:solidFill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TextBox 12">
              <a:extLst>
                <a:ext uri="{FF2B5EF4-FFF2-40B4-BE49-F238E27FC236}">
                  <a16:creationId xmlns:a16="http://schemas.microsoft.com/office/drawing/2014/main" id="{C2170B81-4725-A9AD-14F7-991CAD2FFB95}"/>
                </a:ext>
              </a:extLst>
            </p:cNvPr>
            <p:cNvSpPr txBox="1"/>
            <p:nvPr/>
          </p:nvSpPr>
          <p:spPr>
            <a:xfrm>
              <a:off x="76200" y="19091"/>
              <a:ext cx="660400" cy="7179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457200" rtl="0" eaLnBrk="1" fontAlgn="auto" latinLnBrk="0" hangingPunct="1">
                <a:lnSpc>
                  <a:spcPts val="349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99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y Grotesk Key Bold"/>
                  <a:ea typeface="+mn-ea"/>
                  <a:cs typeface="+mn-cs"/>
                </a:rPr>
                <a:t>1</a:t>
              </a:r>
            </a:p>
          </p:txBody>
        </p:sp>
      </p:grpSp>
      <p:grpSp>
        <p:nvGrpSpPr>
          <p:cNvPr id="13" name="Group 13">
            <a:extLst>
              <a:ext uri="{FF2B5EF4-FFF2-40B4-BE49-F238E27FC236}">
                <a16:creationId xmlns:a16="http://schemas.microsoft.com/office/drawing/2014/main" id="{16DAC76C-3DC1-F6A1-04CE-E2E29E8EE914}"/>
              </a:ext>
            </a:extLst>
          </p:cNvPr>
          <p:cNvGrpSpPr/>
          <p:nvPr/>
        </p:nvGrpSpPr>
        <p:grpSpPr>
          <a:xfrm>
            <a:off x="4686341" y="4202007"/>
            <a:ext cx="780439" cy="780856"/>
            <a:chOff x="0" y="0"/>
            <a:chExt cx="812800" cy="813233"/>
          </a:xfrm>
        </p:grpSpPr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id="{E0455E9A-F017-14C0-2CDB-319BC48228AA}"/>
                </a:ext>
              </a:extLst>
            </p:cNvPr>
            <p:cNvSpPr/>
            <p:nvPr/>
          </p:nvSpPr>
          <p:spPr>
            <a:xfrm>
              <a:off x="0" y="0"/>
              <a:ext cx="812800" cy="813233"/>
            </a:xfrm>
            <a:custGeom>
              <a:avLst/>
              <a:gdLst/>
              <a:ahLst/>
              <a:cxnLst/>
              <a:rect l="l" t="t" r="r" b="b"/>
              <a:pathLst>
                <a:path w="812800" h="813233">
                  <a:moveTo>
                    <a:pt x="406400" y="0"/>
                  </a:moveTo>
                  <a:cubicBezTo>
                    <a:pt x="181951" y="0"/>
                    <a:pt x="0" y="182048"/>
                    <a:pt x="0" y="406617"/>
                  </a:cubicBezTo>
                  <a:cubicBezTo>
                    <a:pt x="0" y="631185"/>
                    <a:pt x="181951" y="813233"/>
                    <a:pt x="406400" y="813233"/>
                  </a:cubicBezTo>
                  <a:cubicBezTo>
                    <a:pt x="630849" y="813233"/>
                    <a:pt x="812800" y="631185"/>
                    <a:pt x="812800" y="406617"/>
                  </a:cubicBezTo>
                  <a:cubicBezTo>
                    <a:pt x="812800" y="182048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E8603"/>
            </a:solidFill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extBox 15">
              <a:extLst>
                <a:ext uri="{FF2B5EF4-FFF2-40B4-BE49-F238E27FC236}">
                  <a16:creationId xmlns:a16="http://schemas.microsoft.com/office/drawing/2014/main" id="{F264C76A-4907-2CAC-D22B-BAA2B9725D44}"/>
                </a:ext>
              </a:extLst>
            </p:cNvPr>
            <p:cNvSpPr txBox="1"/>
            <p:nvPr/>
          </p:nvSpPr>
          <p:spPr>
            <a:xfrm>
              <a:off x="76200" y="19091"/>
              <a:ext cx="660400" cy="7179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457200" rtl="0" eaLnBrk="1" fontAlgn="auto" latinLnBrk="0" hangingPunct="1">
                <a:lnSpc>
                  <a:spcPts val="349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99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y Grotesk Key Bold"/>
                  <a:ea typeface="+mn-ea"/>
                  <a:cs typeface="+mn-cs"/>
                </a:rPr>
                <a:t>2</a:t>
              </a:r>
            </a:p>
          </p:txBody>
        </p:sp>
      </p:grpSp>
      <p:grpSp>
        <p:nvGrpSpPr>
          <p:cNvPr id="16" name="Group 16">
            <a:extLst>
              <a:ext uri="{FF2B5EF4-FFF2-40B4-BE49-F238E27FC236}">
                <a16:creationId xmlns:a16="http://schemas.microsoft.com/office/drawing/2014/main" id="{1E3E9A9E-51AA-3AED-0EED-05844EB501DD}"/>
              </a:ext>
            </a:extLst>
          </p:cNvPr>
          <p:cNvGrpSpPr/>
          <p:nvPr/>
        </p:nvGrpSpPr>
        <p:grpSpPr>
          <a:xfrm>
            <a:off x="5397531" y="1134830"/>
            <a:ext cx="780439" cy="780856"/>
            <a:chOff x="0" y="0"/>
            <a:chExt cx="812800" cy="813233"/>
          </a:xfrm>
        </p:grpSpPr>
        <p:sp>
          <p:nvSpPr>
            <p:cNvPr id="17" name="Freeform 17">
              <a:extLst>
                <a:ext uri="{FF2B5EF4-FFF2-40B4-BE49-F238E27FC236}">
                  <a16:creationId xmlns:a16="http://schemas.microsoft.com/office/drawing/2014/main" id="{B48C4061-3BA9-6839-0D3C-2563CED86FD9}"/>
                </a:ext>
              </a:extLst>
            </p:cNvPr>
            <p:cNvSpPr/>
            <p:nvPr/>
          </p:nvSpPr>
          <p:spPr>
            <a:xfrm>
              <a:off x="0" y="0"/>
              <a:ext cx="812800" cy="813233"/>
            </a:xfrm>
            <a:custGeom>
              <a:avLst/>
              <a:gdLst/>
              <a:ahLst/>
              <a:cxnLst/>
              <a:rect l="l" t="t" r="r" b="b"/>
              <a:pathLst>
                <a:path w="812800" h="813233">
                  <a:moveTo>
                    <a:pt x="406400" y="0"/>
                  </a:moveTo>
                  <a:cubicBezTo>
                    <a:pt x="181951" y="0"/>
                    <a:pt x="0" y="182048"/>
                    <a:pt x="0" y="406617"/>
                  </a:cubicBezTo>
                  <a:cubicBezTo>
                    <a:pt x="0" y="631185"/>
                    <a:pt x="181951" y="813233"/>
                    <a:pt x="406400" y="813233"/>
                  </a:cubicBezTo>
                  <a:cubicBezTo>
                    <a:pt x="630849" y="813233"/>
                    <a:pt x="812800" y="631185"/>
                    <a:pt x="812800" y="406617"/>
                  </a:cubicBezTo>
                  <a:cubicBezTo>
                    <a:pt x="812800" y="182048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E8603"/>
            </a:solidFill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TextBox 18">
              <a:extLst>
                <a:ext uri="{FF2B5EF4-FFF2-40B4-BE49-F238E27FC236}">
                  <a16:creationId xmlns:a16="http://schemas.microsoft.com/office/drawing/2014/main" id="{79092237-D2F7-1515-E0FF-BC78159A21D7}"/>
                </a:ext>
              </a:extLst>
            </p:cNvPr>
            <p:cNvSpPr txBox="1"/>
            <p:nvPr/>
          </p:nvSpPr>
          <p:spPr>
            <a:xfrm>
              <a:off x="76200" y="19091"/>
              <a:ext cx="660400" cy="7179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457200" rtl="0" eaLnBrk="1" fontAlgn="auto" latinLnBrk="0" hangingPunct="1">
                <a:lnSpc>
                  <a:spcPts val="349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99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y Grotesk Key Bold"/>
                  <a:ea typeface="+mn-ea"/>
                  <a:cs typeface="+mn-cs"/>
                </a:rPr>
                <a:t>3</a:t>
              </a:r>
            </a:p>
          </p:txBody>
        </p:sp>
      </p:grpSp>
      <p:grpSp>
        <p:nvGrpSpPr>
          <p:cNvPr id="19" name="Group 19">
            <a:extLst>
              <a:ext uri="{FF2B5EF4-FFF2-40B4-BE49-F238E27FC236}">
                <a16:creationId xmlns:a16="http://schemas.microsoft.com/office/drawing/2014/main" id="{97E7EEF4-B9EB-3C19-91F8-170AC49E746D}"/>
              </a:ext>
            </a:extLst>
          </p:cNvPr>
          <p:cNvGrpSpPr/>
          <p:nvPr/>
        </p:nvGrpSpPr>
        <p:grpSpPr>
          <a:xfrm>
            <a:off x="10937416" y="4354407"/>
            <a:ext cx="780439" cy="780856"/>
            <a:chOff x="0" y="0"/>
            <a:chExt cx="812800" cy="813233"/>
          </a:xfrm>
        </p:grpSpPr>
        <p:sp>
          <p:nvSpPr>
            <p:cNvPr id="20" name="Freeform 20">
              <a:extLst>
                <a:ext uri="{FF2B5EF4-FFF2-40B4-BE49-F238E27FC236}">
                  <a16:creationId xmlns:a16="http://schemas.microsoft.com/office/drawing/2014/main" id="{370B6623-C25D-086D-8454-7A4BF92610C7}"/>
                </a:ext>
              </a:extLst>
            </p:cNvPr>
            <p:cNvSpPr/>
            <p:nvPr/>
          </p:nvSpPr>
          <p:spPr>
            <a:xfrm>
              <a:off x="0" y="0"/>
              <a:ext cx="812800" cy="813233"/>
            </a:xfrm>
            <a:custGeom>
              <a:avLst/>
              <a:gdLst/>
              <a:ahLst/>
              <a:cxnLst/>
              <a:rect l="l" t="t" r="r" b="b"/>
              <a:pathLst>
                <a:path w="812800" h="813233">
                  <a:moveTo>
                    <a:pt x="406400" y="0"/>
                  </a:moveTo>
                  <a:cubicBezTo>
                    <a:pt x="181951" y="0"/>
                    <a:pt x="0" y="182048"/>
                    <a:pt x="0" y="406617"/>
                  </a:cubicBezTo>
                  <a:cubicBezTo>
                    <a:pt x="0" y="631185"/>
                    <a:pt x="181951" y="813233"/>
                    <a:pt x="406400" y="813233"/>
                  </a:cubicBezTo>
                  <a:cubicBezTo>
                    <a:pt x="630849" y="813233"/>
                    <a:pt x="812800" y="631185"/>
                    <a:pt x="812800" y="406617"/>
                  </a:cubicBezTo>
                  <a:cubicBezTo>
                    <a:pt x="812800" y="182048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E8603"/>
            </a:solidFill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CFFDCF99-5DE6-CB32-42AF-96F10CF5AEDA}"/>
                </a:ext>
              </a:extLst>
            </p:cNvPr>
            <p:cNvSpPr txBox="1"/>
            <p:nvPr/>
          </p:nvSpPr>
          <p:spPr>
            <a:xfrm>
              <a:off x="76200" y="19091"/>
              <a:ext cx="660400" cy="7179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457200" rtl="0" eaLnBrk="1" fontAlgn="auto" latinLnBrk="0" hangingPunct="1">
                <a:lnSpc>
                  <a:spcPts val="349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99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y Grotesk Key Bold"/>
                  <a:ea typeface="+mn-ea"/>
                  <a:cs typeface="+mn-cs"/>
                </a:rPr>
                <a:t>4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E1F5973E-9D4F-975C-FCFE-11EB8CB96071}"/>
              </a:ext>
            </a:extLst>
          </p:cNvPr>
          <p:cNvGrpSpPr/>
          <p:nvPr/>
        </p:nvGrpSpPr>
        <p:grpSpPr>
          <a:xfrm>
            <a:off x="1238349" y="1940561"/>
            <a:ext cx="3086100" cy="449947"/>
            <a:chOff x="0" y="0"/>
            <a:chExt cx="812800" cy="118504"/>
          </a:xfrm>
        </p:grpSpPr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A8B3737D-DC75-EBB0-04E2-C8C058136254}"/>
                </a:ext>
              </a:extLst>
            </p:cNvPr>
            <p:cNvSpPr/>
            <p:nvPr/>
          </p:nvSpPr>
          <p:spPr>
            <a:xfrm>
              <a:off x="0" y="0"/>
              <a:ext cx="812800" cy="118504"/>
            </a:xfrm>
            <a:custGeom>
              <a:avLst/>
              <a:gdLst/>
              <a:ahLst/>
              <a:cxnLst/>
              <a:rect l="l" t="t" r="r" b="b"/>
              <a:pathLst>
                <a:path w="812800" h="118504">
                  <a:moveTo>
                    <a:pt x="0" y="0"/>
                  </a:moveTo>
                  <a:lnTo>
                    <a:pt x="812800" y="0"/>
                  </a:lnTo>
                  <a:lnTo>
                    <a:pt x="812800" y="118504"/>
                  </a:lnTo>
                  <a:lnTo>
                    <a:pt x="0" y="11850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4189D271-8C67-D64B-5687-B144AA8F65BF}"/>
                </a:ext>
              </a:extLst>
            </p:cNvPr>
            <p:cNvSpPr txBox="1"/>
            <p:nvPr/>
          </p:nvSpPr>
          <p:spPr>
            <a:xfrm>
              <a:off x="0" y="0"/>
              <a:ext cx="812800" cy="11850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457200" rtl="0" eaLnBrk="1" fontAlgn="auto" latinLnBrk="0" hangingPunct="1">
                <a:lnSpc>
                  <a:spcPts val="203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253D63"/>
                  </a:solidFill>
                  <a:effectLst/>
                  <a:uLnTx/>
                  <a:uFillTx/>
                  <a:latin typeface="Poppins" panose="00000500000000000000" pitchFamily="2" charset="0"/>
                  <a:ea typeface="+mn-ea"/>
                  <a:cs typeface="Poppins" panose="00000500000000000000" pitchFamily="2" charset="0"/>
                </a:rPr>
                <a:t>SNSAT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81F6D118-9772-2A63-55A1-568D21106CF8}"/>
              </a:ext>
            </a:extLst>
          </p:cNvPr>
          <p:cNvGrpSpPr/>
          <p:nvPr/>
        </p:nvGrpSpPr>
        <p:grpSpPr>
          <a:xfrm>
            <a:off x="1238291" y="4982862"/>
            <a:ext cx="3086100" cy="449947"/>
            <a:chOff x="0" y="0"/>
            <a:chExt cx="812800" cy="118504"/>
          </a:xfrm>
          <a:solidFill>
            <a:schemeClr val="bg1"/>
          </a:solidFill>
        </p:grpSpPr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2812CD13-7738-9B68-BDCA-0C60601407B4}"/>
                </a:ext>
              </a:extLst>
            </p:cNvPr>
            <p:cNvSpPr/>
            <p:nvPr/>
          </p:nvSpPr>
          <p:spPr>
            <a:xfrm>
              <a:off x="0" y="0"/>
              <a:ext cx="812800" cy="118504"/>
            </a:xfrm>
            <a:custGeom>
              <a:avLst/>
              <a:gdLst/>
              <a:ahLst/>
              <a:cxnLst/>
              <a:rect l="l" t="t" r="r" b="b"/>
              <a:pathLst>
                <a:path w="812800" h="118504">
                  <a:moveTo>
                    <a:pt x="0" y="0"/>
                  </a:moveTo>
                  <a:lnTo>
                    <a:pt x="812800" y="0"/>
                  </a:lnTo>
                  <a:lnTo>
                    <a:pt x="812800" y="118504"/>
                  </a:lnTo>
                  <a:lnTo>
                    <a:pt x="0" y="118504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L" sz="1800" b="1" i="0" u="none" strike="noStrike" kern="1200" cap="none" spc="0" normalizeH="0" baseline="0" noProof="0">
                <a:ln>
                  <a:noFill/>
                </a:ln>
                <a:solidFill>
                  <a:srgbClr val="253D63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3F61C167-F5B9-10A2-B5A9-7BBAA5A50C9D}"/>
                </a:ext>
              </a:extLst>
            </p:cNvPr>
            <p:cNvSpPr txBox="1"/>
            <p:nvPr/>
          </p:nvSpPr>
          <p:spPr>
            <a:xfrm>
              <a:off x="0" y="0"/>
              <a:ext cx="812800" cy="118504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marL="0" marR="0" lvl="0" indent="0" algn="ctr" defTabSz="457200" rtl="0" eaLnBrk="1" fontAlgn="auto" latinLnBrk="0" hangingPunct="1">
                <a:lnSpc>
                  <a:spcPts val="203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253D63"/>
                  </a:solidFill>
                  <a:effectLst/>
                  <a:uLnTx/>
                  <a:uFillTx/>
                  <a:latin typeface="Poppins" panose="00000500000000000000" pitchFamily="2" charset="0"/>
                  <a:ea typeface="+mn-ea"/>
                  <a:cs typeface="Poppins" panose="00000500000000000000" pitchFamily="2" charset="0"/>
                </a:rPr>
                <a:t>SNSAT – COM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1B90240F-FE7A-D7C0-C743-DE62BA319CC2}"/>
              </a:ext>
            </a:extLst>
          </p:cNvPr>
          <p:cNvGrpSpPr/>
          <p:nvPr/>
        </p:nvGrpSpPr>
        <p:grpSpPr>
          <a:xfrm>
            <a:off x="6387520" y="1791958"/>
            <a:ext cx="3086100" cy="449947"/>
            <a:chOff x="0" y="0"/>
            <a:chExt cx="812800" cy="118504"/>
          </a:xfrm>
          <a:solidFill>
            <a:schemeClr val="bg1"/>
          </a:solidFill>
        </p:grpSpPr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AF1DDF89-2BC6-010D-7EED-8578A0F9C5D3}"/>
                </a:ext>
              </a:extLst>
            </p:cNvPr>
            <p:cNvSpPr/>
            <p:nvPr/>
          </p:nvSpPr>
          <p:spPr>
            <a:xfrm>
              <a:off x="0" y="0"/>
              <a:ext cx="812800" cy="118504"/>
            </a:xfrm>
            <a:custGeom>
              <a:avLst/>
              <a:gdLst/>
              <a:ahLst/>
              <a:cxnLst/>
              <a:rect l="l" t="t" r="r" b="b"/>
              <a:pathLst>
                <a:path w="812800" h="118504">
                  <a:moveTo>
                    <a:pt x="0" y="0"/>
                  </a:moveTo>
                  <a:lnTo>
                    <a:pt x="812800" y="0"/>
                  </a:lnTo>
                  <a:lnTo>
                    <a:pt x="812800" y="118504"/>
                  </a:lnTo>
                  <a:lnTo>
                    <a:pt x="0" y="118504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80ED2261-1AC9-9857-B279-758E6D5EF801}"/>
                </a:ext>
              </a:extLst>
            </p:cNvPr>
            <p:cNvSpPr txBox="1"/>
            <p:nvPr/>
          </p:nvSpPr>
          <p:spPr>
            <a:xfrm>
              <a:off x="0" y="0"/>
              <a:ext cx="812800" cy="118504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>
              <a:defPPr>
                <a:defRPr lang="en-US"/>
              </a:defPPr>
              <a:lvl1pPr algn="ctr">
                <a:lnSpc>
                  <a:spcPts val="2033"/>
                </a:lnSpc>
                <a:defRPr b="1">
                  <a:solidFill>
                    <a:srgbClr val="253D63"/>
                  </a:solidFill>
                  <a:latin typeface="Poppins" panose="00000500000000000000" pitchFamily="2" charset="0"/>
                  <a:cs typeface="Poppins" panose="00000500000000000000" pitchFamily="2" charset="0"/>
                </a:defRPr>
              </a:lvl1pPr>
            </a:lstStyle>
            <a:p>
              <a:pPr marL="0" marR="0" lvl="0" indent="0" algn="ctr" defTabSz="457200" rtl="0" eaLnBrk="1" fontAlgn="auto" latinLnBrk="0" hangingPunct="1">
                <a:lnSpc>
                  <a:spcPts val="203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253D63"/>
                  </a:solidFill>
                  <a:effectLst/>
                  <a:uLnTx/>
                  <a:uFillTx/>
                  <a:latin typeface="Poppins" panose="00000500000000000000" pitchFamily="2" charset="0"/>
                  <a:ea typeface="+mn-ea"/>
                  <a:cs typeface="Poppins" panose="00000500000000000000" pitchFamily="2" charset="0"/>
                </a:rPr>
                <a:t>SNSAT – CER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E66EE0A9-BF5D-3EE8-9FA6-537DF0480667}"/>
              </a:ext>
            </a:extLst>
          </p:cNvPr>
          <p:cNvGrpSpPr/>
          <p:nvPr/>
        </p:nvGrpSpPr>
        <p:grpSpPr>
          <a:xfrm>
            <a:off x="7672929" y="4891744"/>
            <a:ext cx="3086100" cy="449947"/>
            <a:chOff x="0" y="0"/>
            <a:chExt cx="812800" cy="118504"/>
          </a:xfrm>
        </p:grpSpPr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A0FC2ECE-401C-8DA6-EC5D-7A55997C6F91}"/>
                </a:ext>
              </a:extLst>
            </p:cNvPr>
            <p:cNvSpPr/>
            <p:nvPr/>
          </p:nvSpPr>
          <p:spPr>
            <a:xfrm>
              <a:off x="0" y="0"/>
              <a:ext cx="812800" cy="118504"/>
            </a:xfrm>
            <a:custGeom>
              <a:avLst/>
              <a:gdLst/>
              <a:ahLst/>
              <a:cxnLst/>
              <a:rect l="l" t="t" r="r" b="b"/>
              <a:pathLst>
                <a:path w="812800" h="118504">
                  <a:moveTo>
                    <a:pt x="0" y="0"/>
                  </a:moveTo>
                  <a:lnTo>
                    <a:pt x="812800" y="0"/>
                  </a:lnTo>
                  <a:lnTo>
                    <a:pt x="812800" y="118504"/>
                  </a:lnTo>
                  <a:lnTo>
                    <a:pt x="0" y="11850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L" sz="1800" b="1" i="0" u="none" strike="noStrike" kern="1200" cap="none" spc="0" normalizeH="0" baseline="0" noProof="0">
                <a:ln>
                  <a:noFill/>
                </a:ln>
                <a:solidFill>
                  <a:srgbClr val="253D63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F8F5DF67-7606-7820-67FC-3863073C1DBB}"/>
                </a:ext>
              </a:extLst>
            </p:cNvPr>
            <p:cNvSpPr txBox="1"/>
            <p:nvPr/>
          </p:nvSpPr>
          <p:spPr>
            <a:xfrm>
              <a:off x="0" y="0"/>
              <a:ext cx="812800" cy="11850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457200" rtl="0" eaLnBrk="1" fontAlgn="auto" latinLnBrk="0" hangingPunct="1">
                <a:lnSpc>
                  <a:spcPts val="203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253D63"/>
                  </a:solidFill>
                  <a:effectLst/>
                  <a:uLnTx/>
                  <a:uFillTx/>
                  <a:latin typeface="Poppins" panose="00000500000000000000" pitchFamily="2" charset="0"/>
                  <a:ea typeface="+mn-ea"/>
                  <a:cs typeface="Poppins" panose="00000500000000000000" pitchFamily="2" charset="0"/>
                </a:rPr>
                <a:t>SNSAT – EDU</a:t>
              </a:r>
            </a:p>
          </p:txBody>
        </p:sp>
      </p:grpSp>
      <p:sp>
        <p:nvSpPr>
          <p:cNvPr id="36" name="Freeform 35">
            <a:extLst>
              <a:ext uri="{FF2B5EF4-FFF2-40B4-BE49-F238E27FC236}">
                <a16:creationId xmlns:a16="http://schemas.microsoft.com/office/drawing/2014/main" id="{16808AB2-AC57-437E-D77A-C5004F9A4A6E}"/>
              </a:ext>
            </a:extLst>
          </p:cNvPr>
          <p:cNvSpPr/>
          <p:nvPr/>
        </p:nvSpPr>
        <p:spPr>
          <a:xfrm>
            <a:off x="146571" y="5155667"/>
            <a:ext cx="664086" cy="682751"/>
          </a:xfrm>
          <a:custGeom>
            <a:avLst/>
            <a:gdLst/>
            <a:ahLst/>
            <a:cxnLst/>
            <a:rect l="l" t="t" r="r" b="b"/>
            <a:pathLst>
              <a:path w="1444334" h="1621746">
                <a:moveTo>
                  <a:pt x="0" y="0"/>
                </a:moveTo>
                <a:lnTo>
                  <a:pt x="1444334" y="0"/>
                </a:lnTo>
                <a:lnTo>
                  <a:pt x="1444334" y="1621747"/>
                </a:lnTo>
                <a:lnTo>
                  <a:pt x="0" y="162174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Freeform 37">
            <a:extLst>
              <a:ext uri="{FF2B5EF4-FFF2-40B4-BE49-F238E27FC236}">
                <a16:creationId xmlns:a16="http://schemas.microsoft.com/office/drawing/2014/main" id="{DF7C77D2-6630-3C8C-16BB-0F657C375976}"/>
              </a:ext>
            </a:extLst>
          </p:cNvPr>
          <p:cNvSpPr/>
          <p:nvPr/>
        </p:nvSpPr>
        <p:spPr>
          <a:xfrm>
            <a:off x="6180045" y="4751928"/>
            <a:ext cx="935794" cy="855626"/>
          </a:xfrm>
          <a:custGeom>
            <a:avLst/>
            <a:gdLst/>
            <a:ahLst/>
            <a:cxnLst/>
            <a:rect l="l" t="t" r="r" b="b"/>
            <a:pathLst>
              <a:path w="2028625" h="1899530">
                <a:moveTo>
                  <a:pt x="0" y="0"/>
                </a:moveTo>
                <a:lnTo>
                  <a:pt x="2028625" y="0"/>
                </a:lnTo>
                <a:lnTo>
                  <a:pt x="2028625" y="1899531"/>
                </a:lnTo>
                <a:lnTo>
                  <a:pt x="0" y="189953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TextBox 39">
            <a:extLst>
              <a:ext uri="{FF2B5EF4-FFF2-40B4-BE49-F238E27FC236}">
                <a16:creationId xmlns:a16="http://schemas.microsoft.com/office/drawing/2014/main" id="{16108560-7253-D374-C475-40406F8C4665}"/>
              </a:ext>
            </a:extLst>
          </p:cNvPr>
          <p:cNvSpPr txBox="1"/>
          <p:nvPr/>
        </p:nvSpPr>
        <p:spPr>
          <a:xfrm>
            <a:off x="1238349" y="1441562"/>
            <a:ext cx="4685498" cy="3779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ts val="3163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Sistema Nacional Satelital</a:t>
            </a:r>
          </a:p>
        </p:txBody>
      </p:sp>
      <p:sp>
        <p:nvSpPr>
          <p:cNvPr id="40" name="TextBox 40">
            <a:extLst>
              <a:ext uri="{FF2B5EF4-FFF2-40B4-BE49-F238E27FC236}">
                <a16:creationId xmlns:a16="http://schemas.microsoft.com/office/drawing/2014/main" id="{3ABF745F-F011-5255-6DDC-6157E61B7D65}"/>
              </a:ext>
            </a:extLst>
          </p:cNvPr>
          <p:cNvSpPr txBox="1"/>
          <p:nvPr/>
        </p:nvSpPr>
        <p:spPr>
          <a:xfrm>
            <a:off x="1238349" y="2574305"/>
            <a:ext cx="4547801" cy="11477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85750" marR="0" lvl="0" indent="-285750" algn="just" defTabSz="457200" rtl="0" eaLnBrk="1" fontAlgn="auto" latinLnBrk="0" hangingPunct="1">
              <a:lnSpc>
                <a:spcPts val="183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CL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 Display" panose="020B0004020202020204" pitchFamily="34" charset="0"/>
                <a:ea typeface="+mn-ea"/>
                <a:cs typeface="+mn-cs"/>
              </a:rPr>
              <a:t>Satélites de observación ópticos y de radar (SAR)</a:t>
            </a:r>
          </a:p>
          <a:p>
            <a:pPr marL="285750" marR="0" lvl="0" indent="-285750" algn="just" defTabSz="457200" rtl="0" eaLnBrk="1" fontAlgn="auto" latinLnBrk="0" hangingPunct="1">
              <a:lnSpc>
                <a:spcPts val="183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CL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 Display" panose="020B0004020202020204" pitchFamily="34" charset="0"/>
                <a:ea typeface="+mn-ea"/>
                <a:cs typeface="+mn-cs"/>
              </a:rPr>
              <a:t>Centro Espacial Nacional</a:t>
            </a:r>
          </a:p>
          <a:p>
            <a:pPr marL="285750" marR="0" lvl="0" indent="-285750" algn="just" defTabSz="457200" rtl="0" eaLnBrk="1" fontAlgn="auto" latinLnBrk="0" hangingPunct="1">
              <a:lnSpc>
                <a:spcPts val="183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CL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 Display" panose="020B0004020202020204" pitchFamily="34" charset="0"/>
                <a:ea typeface="+mn-ea"/>
                <a:cs typeface="+mn-cs"/>
              </a:rPr>
              <a:t>Data Centers y HPC</a:t>
            </a:r>
          </a:p>
          <a:p>
            <a:pPr marL="285750" marR="0" lvl="0" indent="-285750" algn="just" defTabSz="457200" rtl="0" eaLnBrk="1" fontAlgn="auto" latinLnBrk="0" hangingPunct="1">
              <a:lnSpc>
                <a:spcPts val="183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CL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 Display" panose="020B0004020202020204" pitchFamily="34" charset="0"/>
                <a:ea typeface="+mn-ea"/>
                <a:cs typeface="+mn-cs"/>
              </a:rPr>
              <a:t>Geoportal</a:t>
            </a:r>
            <a:r>
              <a:rPr kumimoji="0" lang="es-CL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 Display" panose="020B0004020202020204" pitchFamily="34" charset="0"/>
                <a:ea typeface="+mn-ea"/>
                <a:cs typeface="+mn-cs"/>
              </a:rPr>
              <a:t> - App</a:t>
            </a:r>
          </a:p>
          <a:p>
            <a:pPr marL="285750" marR="0" lvl="0" indent="-285750" algn="just" defTabSz="457200" rtl="0" eaLnBrk="1" fontAlgn="auto" latinLnBrk="0" hangingPunct="1">
              <a:lnSpc>
                <a:spcPts val="183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s-CL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DM Sans"/>
              <a:ea typeface="+mn-ea"/>
              <a:cs typeface="+mn-cs"/>
            </a:endParaRPr>
          </a:p>
        </p:txBody>
      </p:sp>
      <p:sp>
        <p:nvSpPr>
          <p:cNvPr id="41" name="TextBox 41">
            <a:extLst>
              <a:ext uri="{FF2B5EF4-FFF2-40B4-BE49-F238E27FC236}">
                <a16:creationId xmlns:a16="http://schemas.microsoft.com/office/drawing/2014/main" id="{31A772BB-D5A6-AA05-2220-C90CADD8714D}"/>
              </a:ext>
            </a:extLst>
          </p:cNvPr>
          <p:cNvSpPr txBox="1"/>
          <p:nvPr/>
        </p:nvSpPr>
        <p:spPr>
          <a:xfrm>
            <a:off x="478614" y="4350362"/>
            <a:ext cx="3890674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>
              <a:lnSpc>
                <a:spcPts val="3163"/>
              </a:lnSpc>
              <a:spcBef>
                <a:spcPct val="0"/>
              </a:spcBef>
              <a:defRPr sz="2000">
                <a:solidFill>
                  <a:srgbClr val="FFFFFF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Sistema Nacional Satelital de Comunicaciones SNSAT - COM</a:t>
            </a:r>
          </a:p>
        </p:txBody>
      </p:sp>
      <p:sp>
        <p:nvSpPr>
          <p:cNvPr id="42" name="TextBox 42">
            <a:extLst>
              <a:ext uri="{FF2B5EF4-FFF2-40B4-BE49-F238E27FC236}">
                <a16:creationId xmlns:a16="http://schemas.microsoft.com/office/drawing/2014/main" id="{709DC7A4-9EBB-9B66-8359-66CF6DC9167B}"/>
              </a:ext>
            </a:extLst>
          </p:cNvPr>
          <p:cNvSpPr txBox="1"/>
          <p:nvPr/>
        </p:nvSpPr>
        <p:spPr>
          <a:xfrm>
            <a:off x="953959" y="5611561"/>
            <a:ext cx="4696811" cy="9153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285750" lvl="0" indent="-285750" algn="just">
              <a:lnSpc>
                <a:spcPts val="1830"/>
              </a:lnSpc>
              <a:buFont typeface="Arial" panose="020B0604020202020204" pitchFamily="34" charset="0"/>
              <a:buChar char="•"/>
              <a:defRPr sz="1400" u="none">
                <a:solidFill>
                  <a:srgbClr val="FFFFFF"/>
                </a:solidFill>
                <a:latin typeface="Aptos Display" panose="020B0004020202020204" pitchFamily="34" charset="0"/>
              </a:defRPr>
            </a:lvl1pPr>
          </a:lstStyle>
          <a:p>
            <a:pPr marL="285750" marR="0" lvl="0" indent="-285750" algn="just" defTabSz="457200" rtl="0" eaLnBrk="1" fontAlgn="auto" latinLnBrk="0" hangingPunct="1">
              <a:lnSpc>
                <a:spcPts val="183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CL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 Display" panose="020B0004020202020204" pitchFamily="34" charset="0"/>
                <a:ea typeface="+mn-ea"/>
                <a:cs typeface="+mn-cs"/>
              </a:rPr>
              <a:t>Satélites de Comunicaciones Geoestacionarios (GEO)</a:t>
            </a:r>
          </a:p>
          <a:p>
            <a:pPr marL="285750" marR="0" lvl="0" indent="-285750" algn="just" defTabSz="457200" rtl="0" eaLnBrk="1" fontAlgn="auto" latinLnBrk="0" hangingPunct="1">
              <a:lnSpc>
                <a:spcPts val="183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CL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 Display" panose="020B0004020202020204" pitchFamily="34" charset="0"/>
                <a:ea typeface="+mn-ea"/>
                <a:cs typeface="+mn-cs"/>
              </a:rPr>
              <a:t>Satélites de Comunicaciones Órbita Media/Baja (MEO/LEO)</a:t>
            </a:r>
          </a:p>
          <a:p>
            <a:pPr marL="285750" marR="0" lvl="0" indent="-285750" algn="just" defTabSz="457200" rtl="0" eaLnBrk="1" fontAlgn="auto" latinLnBrk="0" hangingPunct="1">
              <a:lnSpc>
                <a:spcPts val="183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CL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 Display" panose="020B0004020202020204" pitchFamily="34" charset="0"/>
                <a:ea typeface="+mn-ea"/>
                <a:cs typeface="+mn-cs"/>
              </a:rPr>
              <a:t>Satélites GPS</a:t>
            </a:r>
          </a:p>
          <a:p>
            <a:pPr marL="285750" marR="0" lvl="0" indent="-285750" algn="just" defTabSz="457200" rtl="0" eaLnBrk="1" fontAlgn="auto" latinLnBrk="0" hangingPunct="1">
              <a:lnSpc>
                <a:spcPts val="183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CL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 Display" panose="020B0004020202020204" pitchFamily="34" charset="0"/>
                <a:ea typeface="+mn-ea"/>
                <a:cs typeface="+mn-cs"/>
              </a:rPr>
              <a:t>Segmento Terrestre</a:t>
            </a:r>
          </a:p>
        </p:txBody>
      </p:sp>
      <p:sp>
        <p:nvSpPr>
          <p:cNvPr id="43" name="TextBox 43">
            <a:extLst>
              <a:ext uri="{FF2B5EF4-FFF2-40B4-BE49-F238E27FC236}">
                <a16:creationId xmlns:a16="http://schemas.microsoft.com/office/drawing/2014/main" id="{D95390C8-9B63-6D0B-FC1D-A73E4E4A1EF9}"/>
              </a:ext>
            </a:extLst>
          </p:cNvPr>
          <p:cNvSpPr txBox="1"/>
          <p:nvPr/>
        </p:nvSpPr>
        <p:spPr>
          <a:xfrm>
            <a:off x="6387519" y="1322312"/>
            <a:ext cx="4618325" cy="3795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>
              <a:lnSpc>
                <a:spcPts val="3163"/>
              </a:lnSpc>
              <a:spcBef>
                <a:spcPct val="0"/>
              </a:spcBef>
              <a:defRPr sz="2000">
                <a:solidFill>
                  <a:srgbClr val="FFFFFF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ts val="3163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Sistema Nacional </a:t>
            </a:r>
            <a:r>
              <a:rPr kumimoji="0" lang="es-CL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Satelital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 Regional</a:t>
            </a:r>
          </a:p>
        </p:txBody>
      </p:sp>
      <p:sp>
        <p:nvSpPr>
          <p:cNvPr id="44" name="TextBox 44">
            <a:extLst>
              <a:ext uri="{FF2B5EF4-FFF2-40B4-BE49-F238E27FC236}">
                <a16:creationId xmlns:a16="http://schemas.microsoft.com/office/drawing/2014/main" id="{7B70693D-BB35-9F23-2EA9-C4129886FB30}"/>
              </a:ext>
            </a:extLst>
          </p:cNvPr>
          <p:cNvSpPr txBox="1"/>
          <p:nvPr/>
        </p:nvSpPr>
        <p:spPr>
          <a:xfrm>
            <a:off x="6387519" y="2380983"/>
            <a:ext cx="5418218" cy="9153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285750" lvl="0" indent="-285750" algn="just">
              <a:lnSpc>
                <a:spcPts val="1830"/>
              </a:lnSpc>
              <a:buFont typeface="Arial" panose="020B0604020202020204" pitchFamily="34" charset="0"/>
              <a:buChar char="•"/>
              <a:defRPr sz="1400" u="none">
                <a:solidFill>
                  <a:srgbClr val="FFFFFF"/>
                </a:solidFill>
                <a:latin typeface="Aptos Display" panose="020B0004020202020204" pitchFamily="34" charset="0"/>
              </a:defRPr>
            </a:lvl1pPr>
          </a:lstStyle>
          <a:p>
            <a:pPr marL="285750" marR="0" lvl="0" indent="-285750" algn="just" defTabSz="457200" rtl="0" eaLnBrk="1" fontAlgn="auto" latinLnBrk="0" hangingPunct="1">
              <a:lnSpc>
                <a:spcPts val="183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CL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 Display" panose="020B0004020202020204" pitchFamily="34" charset="0"/>
                <a:ea typeface="+mn-ea"/>
                <a:cs typeface="+mn-cs"/>
              </a:rPr>
              <a:t>Centro Espacial Antofagasta</a:t>
            </a:r>
          </a:p>
          <a:p>
            <a:pPr marL="285750" marR="0" lvl="0" indent="-285750" algn="just" defTabSz="457200" rtl="0" eaLnBrk="1" fontAlgn="auto" latinLnBrk="0" hangingPunct="1">
              <a:lnSpc>
                <a:spcPts val="183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CL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 Display" panose="020B0004020202020204" pitchFamily="34" charset="0"/>
                <a:ea typeface="+mn-ea"/>
                <a:cs typeface="+mn-cs"/>
              </a:rPr>
              <a:t>Centro Espacial Magallanes</a:t>
            </a:r>
          </a:p>
          <a:p>
            <a:pPr marL="285750" marR="0" lvl="0" indent="-285750" algn="just" defTabSz="457200" rtl="0" eaLnBrk="1" fontAlgn="auto" latinLnBrk="0" hangingPunct="1">
              <a:lnSpc>
                <a:spcPts val="183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CL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 Display" panose="020B0004020202020204" pitchFamily="34" charset="0"/>
                <a:ea typeface="+mn-ea"/>
                <a:cs typeface="+mn-cs"/>
              </a:rPr>
              <a:t>Programa Espacial Educacional Regional</a:t>
            </a:r>
          </a:p>
          <a:p>
            <a:pPr marL="285750" marR="0" lvl="0" indent="-285750" algn="just" defTabSz="457200" rtl="0" eaLnBrk="1" fontAlgn="auto" latinLnBrk="0" hangingPunct="1">
              <a:lnSpc>
                <a:spcPts val="183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CL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 Display" panose="020B0004020202020204" pitchFamily="34" charset="0"/>
                <a:ea typeface="+mn-ea"/>
                <a:cs typeface="+mn-cs"/>
              </a:rPr>
              <a:t>Laboratorios y Talleres Ciencia e I2D</a:t>
            </a:r>
          </a:p>
        </p:txBody>
      </p:sp>
      <p:sp>
        <p:nvSpPr>
          <p:cNvPr id="45" name="TextBox 45">
            <a:extLst>
              <a:ext uri="{FF2B5EF4-FFF2-40B4-BE49-F238E27FC236}">
                <a16:creationId xmlns:a16="http://schemas.microsoft.com/office/drawing/2014/main" id="{C7855699-F7EA-7EAF-26B3-A70425090657}"/>
              </a:ext>
            </a:extLst>
          </p:cNvPr>
          <p:cNvSpPr txBox="1"/>
          <p:nvPr/>
        </p:nvSpPr>
        <p:spPr>
          <a:xfrm>
            <a:off x="6851633" y="4245502"/>
            <a:ext cx="3890674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>
              <a:lnSpc>
                <a:spcPts val="3163"/>
              </a:lnSpc>
              <a:spcBef>
                <a:spcPct val="0"/>
              </a:spcBef>
              <a:defRPr sz="2000">
                <a:solidFill>
                  <a:srgbClr val="FFFFFF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Sistema Nacional Satelital Educacional</a:t>
            </a:r>
          </a:p>
        </p:txBody>
      </p:sp>
      <p:sp>
        <p:nvSpPr>
          <p:cNvPr id="46" name="TextBox 46">
            <a:extLst>
              <a:ext uri="{FF2B5EF4-FFF2-40B4-BE49-F238E27FC236}">
                <a16:creationId xmlns:a16="http://schemas.microsoft.com/office/drawing/2014/main" id="{A9B18C84-938B-341F-A4A5-7379C286B0C6}"/>
              </a:ext>
            </a:extLst>
          </p:cNvPr>
          <p:cNvSpPr txBox="1"/>
          <p:nvPr/>
        </p:nvSpPr>
        <p:spPr>
          <a:xfrm>
            <a:off x="7403337" y="5446466"/>
            <a:ext cx="4314518" cy="6845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285750" lvl="0" indent="-285750" algn="just">
              <a:lnSpc>
                <a:spcPts val="1830"/>
              </a:lnSpc>
              <a:buFont typeface="Arial" panose="020B0604020202020204" pitchFamily="34" charset="0"/>
              <a:buChar char="•"/>
              <a:defRPr sz="1400" u="none">
                <a:solidFill>
                  <a:srgbClr val="FFFFFF"/>
                </a:solidFill>
                <a:latin typeface="Aptos Display" panose="020B0004020202020204" pitchFamily="34" charset="0"/>
              </a:defRPr>
            </a:lvl1pPr>
          </a:lstStyle>
          <a:p>
            <a:pPr marL="285750" marR="0" lvl="0" indent="-285750" algn="just" defTabSz="457200" rtl="0" eaLnBrk="1" fontAlgn="auto" latinLnBrk="0" hangingPunct="1">
              <a:lnSpc>
                <a:spcPts val="183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CL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 Display" panose="020B0004020202020204" pitchFamily="34" charset="0"/>
                <a:ea typeface="+mn-ea"/>
                <a:cs typeface="+mn-cs"/>
              </a:rPr>
              <a:t>Programa Espacial Educacional (escolar, técnico, profesional, pregrado y post grado)</a:t>
            </a:r>
          </a:p>
          <a:p>
            <a:pPr marL="285750" marR="0" lvl="0" indent="-285750" algn="just" defTabSz="457200" rtl="0" eaLnBrk="1" fontAlgn="auto" latinLnBrk="0" hangingPunct="1">
              <a:lnSpc>
                <a:spcPts val="183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CL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 Display" panose="020B0004020202020204" pitchFamily="34" charset="0"/>
                <a:ea typeface="+mn-ea"/>
                <a:cs typeface="+mn-cs"/>
              </a:rPr>
              <a:t>Laboratorios y Talleres de Ciencia e I2D (CANSAT)</a:t>
            </a:r>
          </a:p>
        </p:txBody>
      </p:sp>
    </p:spTree>
    <p:extLst>
      <p:ext uri="{BB962C8B-B14F-4D97-AF65-F5344CB8AC3E}">
        <p14:creationId xmlns:p14="http://schemas.microsoft.com/office/powerpoint/2010/main" val="42304484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C7E43AA2-10F4-CD69-FE96-12B0AF4BC9E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10" t="9781" b="7081"/>
          <a:stretch/>
        </p:blipFill>
        <p:spPr>
          <a:xfrm>
            <a:off x="-93958" y="-21139"/>
            <a:ext cx="12278441" cy="6900281"/>
          </a:xfrm>
          <a:prstGeom prst="rect">
            <a:avLst/>
          </a:prstGeom>
        </p:spPr>
      </p:pic>
      <p:pic>
        <p:nvPicPr>
          <p:cNvPr id="9222" name="Picture 6" descr="Bandera Agitando Chile Foto de stock y más banco de imágenes de Bandera  chilena - Bandera chilena, Bandera, Chile - iStock">
            <a:extLst>
              <a:ext uri="{FF2B5EF4-FFF2-40B4-BE49-F238E27FC236}">
                <a16:creationId xmlns:a16="http://schemas.microsoft.com/office/drawing/2014/main" id="{5D07D498-570F-E00D-8CF3-0646AFAC68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03"/>
          <a:stretch/>
        </p:blipFill>
        <p:spPr bwMode="auto">
          <a:xfrm>
            <a:off x="-65383" y="-21139"/>
            <a:ext cx="12285959" cy="6904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Marcador de número de diapositiva 1">
            <a:extLst>
              <a:ext uri="{FF2B5EF4-FFF2-40B4-BE49-F238E27FC236}">
                <a16:creationId xmlns:a16="http://schemas.microsoft.com/office/drawing/2014/main" id="{123B8CE9-DAB4-EA93-9483-24515A04A66F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9042400" y="6188319"/>
            <a:ext cx="2804160" cy="163891"/>
          </a:xfrm>
        </p:spPr>
        <p:txBody>
          <a:bodyPr/>
          <a:lstStyle/>
          <a:p>
            <a:fld id="{B6F15528-21DE-4FAA-801E-634DDDAF4B2B}" type="slidenum">
              <a:rPr lang="es-CL" smtClean="0"/>
              <a:pPr/>
              <a:t>7</a:t>
            </a:fld>
            <a:endParaRPr lang="es-CL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5118C3D5-3281-8335-27F5-21114644DBA9}"/>
              </a:ext>
            </a:extLst>
          </p:cNvPr>
          <p:cNvSpPr txBox="1"/>
          <p:nvPr/>
        </p:nvSpPr>
        <p:spPr>
          <a:xfrm>
            <a:off x="4684449" y="4239664"/>
            <a:ext cx="7507551" cy="66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729" dirty="0">
                <a:solidFill>
                  <a:srgbClr val="FFCC00"/>
                </a:solidFill>
                <a:latin typeface="Calibri BOLD" panose="020F0702030404030204" pitchFamily="34" charset="0"/>
                <a:cs typeface="Calibri BOLD" panose="020F0702030404030204" pitchFamily="34" charset="0"/>
              </a:rPr>
              <a:t>“SNSAT”</a:t>
            </a:r>
            <a:endParaRPr lang="es-CL" sz="3729" dirty="0">
              <a:solidFill>
                <a:srgbClr val="FFCC00"/>
              </a:solidFill>
              <a:latin typeface="Calibri BOLD" panose="020F0702030404030204" pitchFamily="34" charset="0"/>
              <a:cs typeface="Calibri BOLD" panose="020F0702030404030204" pitchFamily="34" charset="0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27226247-B72C-D8E1-2219-404AD5A9F158}"/>
              </a:ext>
            </a:extLst>
          </p:cNvPr>
          <p:cNvSpPr txBox="1"/>
          <p:nvPr/>
        </p:nvSpPr>
        <p:spPr>
          <a:xfrm>
            <a:off x="5698407" y="2229967"/>
            <a:ext cx="5874468" cy="2059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7990" b="1" dirty="0">
                <a:solidFill>
                  <a:srgbClr val="FFC000"/>
                </a:solidFill>
              </a:rPr>
              <a:t>SISTEMA</a:t>
            </a:r>
            <a:endParaRPr lang="es-ES" sz="4794" b="1" dirty="0">
              <a:solidFill>
                <a:srgbClr val="FFC000"/>
              </a:solidFill>
            </a:endParaRPr>
          </a:p>
          <a:p>
            <a:pPr algn="just"/>
            <a:r>
              <a:rPr lang="es-ES" sz="4794" b="1" dirty="0">
                <a:solidFill>
                  <a:srgbClr val="FFC000"/>
                </a:solidFill>
              </a:rPr>
              <a:t>NACIONAL </a:t>
            </a:r>
            <a:r>
              <a:rPr lang="es-ES" sz="4794" b="1" dirty="0">
                <a:solidFill>
                  <a:schemeClr val="bg1"/>
                </a:solidFill>
              </a:rPr>
              <a:t>SATELITAL</a:t>
            </a:r>
            <a:endParaRPr lang="es-CL" sz="4794" b="1" dirty="0">
              <a:solidFill>
                <a:schemeClr val="bg1"/>
              </a:solidFill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CD9C3A11-95FE-CFB7-E255-3F04DE93AD6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54360">
            <a:off x="2263438" y="481359"/>
            <a:ext cx="4842022" cy="4842022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853AA123-14E2-E37E-1113-9F26F59FA2F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5616" y="188711"/>
            <a:ext cx="852049" cy="1102639"/>
          </a:xfrm>
          <a:prstGeom prst="rect">
            <a:avLst/>
          </a:prstGeom>
        </p:spPr>
      </p:pic>
      <p:sp>
        <p:nvSpPr>
          <p:cNvPr id="3" name="Marcador de pie de página 6">
            <a:extLst>
              <a:ext uri="{FF2B5EF4-FFF2-40B4-BE49-F238E27FC236}">
                <a16:creationId xmlns:a16="http://schemas.microsoft.com/office/drawing/2014/main" id="{01934CCB-D094-632E-46CC-4E73CDA16F6D}"/>
              </a:ext>
            </a:extLst>
          </p:cNvPr>
          <p:cNvSpPr txBox="1">
            <a:spLocks/>
          </p:cNvSpPr>
          <p:nvPr/>
        </p:nvSpPr>
        <p:spPr>
          <a:xfrm>
            <a:off x="10913028" y="6270264"/>
            <a:ext cx="1097808" cy="365125"/>
          </a:xfrm>
          <a:prstGeom prst="rect">
            <a:avLst/>
          </a:prstGeom>
        </p:spPr>
        <p:txBody>
          <a:bodyPr/>
          <a:lstStyle>
            <a:defPPr>
              <a:defRPr lang="es-C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CL" sz="1600" b="1">
                <a:solidFill>
                  <a:schemeClr val="accent1"/>
                </a:solidFill>
              </a:rPr>
              <a:t>PÚBLICO</a:t>
            </a:r>
          </a:p>
          <a:p>
            <a:pPr algn="ctr"/>
            <a:endParaRPr lang="es-CL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9191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Imagen 5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08" t="18253" r="-1" b="20350"/>
          <a:stretch/>
        </p:blipFill>
        <p:spPr>
          <a:xfrm rot="10800000">
            <a:off x="-8211" y="-21142"/>
            <a:ext cx="12192694" cy="6900282"/>
          </a:xfrm>
          <a:prstGeom prst="rect">
            <a:avLst/>
          </a:prstGeom>
        </p:spPr>
      </p:pic>
      <p:pic>
        <p:nvPicPr>
          <p:cNvPr id="83" name="Imagen 82">
            <a:extLst>
              <a:ext uri="{FF2B5EF4-FFF2-40B4-BE49-F238E27FC236}">
                <a16:creationId xmlns:a16="http://schemas.microsoft.com/office/drawing/2014/main" id="{A22F7695-27C6-47F6-8E44-560F7599A2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03154" y="3094901"/>
            <a:ext cx="2361545" cy="725388"/>
          </a:xfrm>
          <a:prstGeom prst="rect">
            <a:avLst/>
          </a:prstGeom>
        </p:spPr>
      </p:pic>
      <p:grpSp>
        <p:nvGrpSpPr>
          <p:cNvPr id="6" name="Grupo 5"/>
          <p:cNvGrpSpPr/>
          <p:nvPr/>
        </p:nvGrpSpPr>
        <p:grpSpPr>
          <a:xfrm>
            <a:off x="6141911" y="1257924"/>
            <a:ext cx="2699169" cy="3138676"/>
            <a:chOff x="4606475" y="944608"/>
            <a:chExt cx="2026876" cy="2356913"/>
          </a:xfrm>
        </p:grpSpPr>
        <p:grpSp>
          <p:nvGrpSpPr>
            <p:cNvPr id="93" name="Grupo 92">
              <a:extLst>
                <a:ext uri="{FF2B5EF4-FFF2-40B4-BE49-F238E27FC236}">
                  <a16:creationId xmlns:a16="http://schemas.microsoft.com/office/drawing/2014/main" id="{481EE99A-2C33-431F-BBFF-96F6E947788E}"/>
                </a:ext>
              </a:extLst>
            </p:cNvPr>
            <p:cNvGrpSpPr/>
            <p:nvPr/>
          </p:nvGrpSpPr>
          <p:grpSpPr>
            <a:xfrm>
              <a:off x="4606475" y="944608"/>
              <a:ext cx="2026876" cy="2356913"/>
              <a:chOff x="359555" y="1480240"/>
              <a:chExt cx="2668176" cy="2966229"/>
            </a:xfrm>
          </p:grpSpPr>
          <p:sp>
            <p:nvSpPr>
              <p:cNvPr id="96" name="Rectángulo 95">
                <a:extLst>
                  <a:ext uri="{FF2B5EF4-FFF2-40B4-BE49-F238E27FC236}">
                    <a16:creationId xmlns:a16="http://schemas.microsoft.com/office/drawing/2014/main" id="{DEABC500-FA34-4300-9115-93AD31BFAC56}"/>
                  </a:ext>
                </a:extLst>
              </p:cNvPr>
              <p:cNvSpPr/>
              <p:nvPr/>
            </p:nvSpPr>
            <p:spPr>
              <a:xfrm>
                <a:off x="387721" y="1480240"/>
                <a:ext cx="2640010" cy="58173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>
                <a:defPPr marL="0" marR="0" indent="0" algn="l" defTabSz="686074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351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</a:defRPr>
                </a:defPPr>
                <a:lvl1pPr marL="0" marR="0" indent="0" algn="l" defTabSz="686074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351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j-lt"/>
                    <a:ea typeface="+mj-ea"/>
                    <a:cs typeface="+mj-cs"/>
                    <a:sym typeface="Calibri"/>
                  </a:defRPr>
                </a:lvl1pPr>
                <a:lvl2pPr marL="0" marR="0" indent="343037" algn="l" defTabSz="686074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351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j-lt"/>
                    <a:ea typeface="+mj-ea"/>
                    <a:cs typeface="+mj-cs"/>
                    <a:sym typeface="Calibri"/>
                  </a:defRPr>
                </a:lvl2pPr>
                <a:lvl3pPr marL="0" marR="0" indent="686074" algn="l" defTabSz="686074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351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j-lt"/>
                    <a:ea typeface="+mj-ea"/>
                    <a:cs typeface="+mj-cs"/>
                    <a:sym typeface="Calibri"/>
                  </a:defRPr>
                </a:lvl3pPr>
                <a:lvl4pPr marL="0" marR="0" indent="1029111" algn="l" defTabSz="686074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351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j-lt"/>
                    <a:ea typeface="+mj-ea"/>
                    <a:cs typeface="+mj-cs"/>
                    <a:sym typeface="Calibri"/>
                  </a:defRPr>
                </a:lvl4pPr>
                <a:lvl5pPr marL="0" marR="0" indent="1372149" algn="l" defTabSz="686074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351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j-lt"/>
                    <a:ea typeface="+mj-ea"/>
                    <a:cs typeface="+mj-cs"/>
                    <a:sym typeface="Calibri"/>
                  </a:defRPr>
                </a:lvl5pPr>
                <a:lvl6pPr marL="0" marR="0" indent="1715186" algn="l" defTabSz="686074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351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j-lt"/>
                    <a:ea typeface="+mj-ea"/>
                    <a:cs typeface="+mj-cs"/>
                    <a:sym typeface="Calibri"/>
                  </a:defRPr>
                </a:lvl6pPr>
                <a:lvl7pPr marL="0" marR="0" indent="2058223" algn="l" defTabSz="686074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351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j-lt"/>
                    <a:ea typeface="+mj-ea"/>
                    <a:cs typeface="+mj-cs"/>
                    <a:sym typeface="Calibri"/>
                  </a:defRPr>
                </a:lvl7pPr>
                <a:lvl8pPr marL="0" marR="0" indent="2401260" algn="l" defTabSz="686074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351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j-lt"/>
                    <a:ea typeface="+mj-ea"/>
                    <a:cs typeface="+mj-cs"/>
                    <a:sym typeface="Calibri"/>
                  </a:defRPr>
                </a:lvl8pPr>
                <a:lvl9pPr marL="0" marR="0" indent="2744297" algn="l" defTabSz="686074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351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j-lt"/>
                    <a:ea typeface="+mj-ea"/>
                    <a:cs typeface="+mj-cs"/>
                    <a:sym typeface="Calibri"/>
                  </a:defRPr>
                </a:lvl9pPr>
              </a:lstStyle>
              <a:p>
                <a:pPr marL="0" marR="0" lvl="0" indent="0" algn="ctr" defTabSz="91328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ES_tradnl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  <a:latin typeface="Calibri" panose="020F0502020204030204"/>
                    <a:ea typeface="+mj-ea"/>
                    <a:cs typeface="+mj-cs"/>
                    <a:sym typeface="Calibri"/>
                  </a:rPr>
                  <a:t>SUBSISTEMA 3</a:t>
                </a:r>
              </a:p>
              <a:p>
                <a:pPr marL="0" marR="0" lvl="0" indent="0" algn="ctr" defTabSz="91328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ES_tradnl" sz="16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j-ea"/>
                    <a:cs typeface="+mj-cs"/>
                    <a:sym typeface="Calibri"/>
                  </a:rPr>
                  <a:t>Sistema Nacional Satelital</a:t>
                </a:r>
              </a:p>
            </p:txBody>
          </p:sp>
          <p:grpSp>
            <p:nvGrpSpPr>
              <p:cNvPr id="97" name="Grupo 96">
                <a:extLst>
                  <a:ext uri="{FF2B5EF4-FFF2-40B4-BE49-F238E27FC236}">
                    <a16:creationId xmlns:a16="http://schemas.microsoft.com/office/drawing/2014/main" id="{2CE6365F-76AB-43EE-B08B-AE00528E8E49}"/>
                  </a:ext>
                </a:extLst>
              </p:cNvPr>
              <p:cNvGrpSpPr/>
              <p:nvPr/>
            </p:nvGrpSpPr>
            <p:grpSpPr>
              <a:xfrm>
                <a:off x="359555" y="2104311"/>
                <a:ext cx="2668176" cy="2342158"/>
                <a:chOff x="81152" y="2299133"/>
                <a:chExt cx="2050267" cy="1759773"/>
              </a:xfrm>
              <a:solidFill>
                <a:srgbClr val="5B9BD5"/>
              </a:solidFill>
            </p:grpSpPr>
            <p:sp>
              <p:nvSpPr>
                <p:cNvPr id="98" name="Rectángulo redondeado 21">
                  <a:extLst>
                    <a:ext uri="{FF2B5EF4-FFF2-40B4-BE49-F238E27FC236}">
                      <a16:creationId xmlns:a16="http://schemas.microsoft.com/office/drawing/2014/main" id="{EA989CAC-59D6-4034-ACA8-717531790412}"/>
                    </a:ext>
                  </a:extLst>
                </p:cNvPr>
                <p:cNvSpPr/>
                <p:nvPr/>
              </p:nvSpPr>
              <p:spPr>
                <a:xfrm>
                  <a:off x="81152" y="2299133"/>
                  <a:ext cx="2050267" cy="1759773"/>
                </a:xfrm>
                <a:prstGeom prst="roundRect">
                  <a:avLst/>
                </a:prstGeom>
                <a:noFill/>
                <a:ln w="3175" cap="flat" cmpd="sng" algn="ctr">
                  <a:solidFill>
                    <a:srgbClr val="FFC000"/>
                  </a:solidFill>
                  <a:prstDash val="solid"/>
                </a:ln>
                <a:effectLst>
                  <a:outerShdw blurRad="38100" dist="23000" dir="5400000" rotWithShape="0">
                    <a:srgbClr val="000000">
                      <a:alpha val="35000"/>
                    </a:srgbClr>
                  </a:outerShdw>
                </a:effectLst>
              </p:spPr>
              <p:txBody>
                <a:bodyPr rtlCol="0" anchor="ctr"/>
                <a:lstStyle>
                  <a:defPPr marL="0" marR="0" indent="0" algn="l" defTabSz="686074" rtl="0" fontAlgn="auto" latinLnBrk="1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1351" b="0" i="0" u="none" strike="noStrike" cap="none" spc="0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FillTx/>
                    </a:defRPr>
                  </a:defPPr>
                  <a:lvl1pPr marL="0" marR="0" indent="0" algn="l" defTabSz="686074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1351" b="0" i="0" u="none" strike="noStrike" cap="none" spc="0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FillTx/>
                      <a:latin typeface="+mj-lt"/>
                      <a:ea typeface="+mj-ea"/>
                      <a:cs typeface="+mj-cs"/>
                      <a:sym typeface="Calibri"/>
                    </a:defRPr>
                  </a:lvl1pPr>
                  <a:lvl2pPr marL="0" marR="0" indent="343037" algn="l" defTabSz="686074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1351" b="0" i="0" u="none" strike="noStrike" cap="none" spc="0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FillTx/>
                      <a:latin typeface="+mj-lt"/>
                      <a:ea typeface="+mj-ea"/>
                      <a:cs typeface="+mj-cs"/>
                      <a:sym typeface="Calibri"/>
                    </a:defRPr>
                  </a:lvl2pPr>
                  <a:lvl3pPr marL="0" marR="0" indent="686074" algn="l" defTabSz="686074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1351" b="0" i="0" u="none" strike="noStrike" cap="none" spc="0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FillTx/>
                      <a:latin typeface="+mj-lt"/>
                      <a:ea typeface="+mj-ea"/>
                      <a:cs typeface="+mj-cs"/>
                      <a:sym typeface="Calibri"/>
                    </a:defRPr>
                  </a:lvl3pPr>
                  <a:lvl4pPr marL="0" marR="0" indent="1029111" algn="l" defTabSz="686074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1351" b="0" i="0" u="none" strike="noStrike" cap="none" spc="0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FillTx/>
                      <a:latin typeface="+mj-lt"/>
                      <a:ea typeface="+mj-ea"/>
                      <a:cs typeface="+mj-cs"/>
                      <a:sym typeface="Calibri"/>
                    </a:defRPr>
                  </a:lvl4pPr>
                  <a:lvl5pPr marL="0" marR="0" indent="1372149" algn="l" defTabSz="686074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1351" b="0" i="0" u="none" strike="noStrike" cap="none" spc="0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FillTx/>
                      <a:latin typeface="+mj-lt"/>
                      <a:ea typeface="+mj-ea"/>
                      <a:cs typeface="+mj-cs"/>
                      <a:sym typeface="Calibri"/>
                    </a:defRPr>
                  </a:lvl5pPr>
                  <a:lvl6pPr marL="0" marR="0" indent="1715186" algn="l" defTabSz="686074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1351" b="0" i="0" u="none" strike="noStrike" cap="none" spc="0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FillTx/>
                      <a:latin typeface="+mj-lt"/>
                      <a:ea typeface="+mj-ea"/>
                      <a:cs typeface="+mj-cs"/>
                      <a:sym typeface="Calibri"/>
                    </a:defRPr>
                  </a:lvl6pPr>
                  <a:lvl7pPr marL="0" marR="0" indent="2058223" algn="l" defTabSz="686074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1351" b="0" i="0" u="none" strike="noStrike" cap="none" spc="0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FillTx/>
                      <a:latin typeface="+mj-lt"/>
                      <a:ea typeface="+mj-ea"/>
                      <a:cs typeface="+mj-cs"/>
                      <a:sym typeface="Calibri"/>
                    </a:defRPr>
                  </a:lvl7pPr>
                  <a:lvl8pPr marL="0" marR="0" indent="2401260" algn="l" defTabSz="686074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1351" b="0" i="0" u="none" strike="noStrike" cap="none" spc="0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FillTx/>
                      <a:latin typeface="+mj-lt"/>
                      <a:ea typeface="+mj-ea"/>
                      <a:cs typeface="+mj-cs"/>
                      <a:sym typeface="Calibri"/>
                    </a:defRPr>
                  </a:lvl8pPr>
                  <a:lvl9pPr marL="0" marR="0" indent="2744297" algn="l" defTabSz="686074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1351" b="0" i="0" u="none" strike="noStrike" cap="none" spc="0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FillTx/>
                      <a:latin typeface="+mj-lt"/>
                      <a:ea typeface="+mj-ea"/>
                      <a:cs typeface="+mj-cs"/>
                      <a:sym typeface="Calibri"/>
                    </a:defRPr>
                  </a:lvl9pPr>
                </a:lstStyle>
                <a:p>
                  <a:pPr marR="0" lvl="0" algn="ctr" defTabSz="819605" rtl="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tabLst/>
                    <a:defRPr/>
                  </a:pPr>
                  <a:endParaRPr kumimoji="0" lang="es-ES_tradnl" sz="1798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j-ea"/>
                    <a:cs typeface="+mj-cs"/>
                    <a:sym typeface="Calibri"/>
                  </a:endParaRPr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99" name="TextBox 7">
                      <a:extLst>
                        <a:ext uri="{FF2B5EF4-FFF2-40B4-BE49-F238E27FC236}">
                          <a16:creationId xmlns:a16="http://schemas.microsoft.com/office/drawing/2014/main" id="{6F9A62C4-930A-408F-B01A-B23B128E4C5F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25412" y="2384926"/>
                      <a:ext cx="1966878" cy="414774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  <p:txBody>
                    <a:bodyPr wrap="square" rtlCol="0">
                      <a:spAutoFit/>
                    </a:bodyPr>
                    <a:lstStyle>
                      <a:defPPr marL="0" marR="0" indent="0" algn="l" defTabSz="686074" rtl="0" fontAlgn="auto" latinLnBrk="1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kumimoji="0" sz="1351" b="0" i="0" u="none" strike="noStrike" cap="none" spc="0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</a:defRPr>
                      </a:defPPr>
                      <a:lvl1pPr marL="0" marR="0" indent="0" algn="l" defTabSz="686074" rtl="0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kumimoji="0" sz="1351" b="0" i="0" u="none" strike="noStrike" cap="none" spc="0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+mj-lt"/>
                          <a:ea typeface="+mj-ea"/>
                          <a:cs typeface="+mj-cs"/>
                          <a:sym typeface="Calibri"/>
                        </a:defRPr>
                      </a:lvl1pPr>
                      <a:lvl2pPr marL="0" marR="0" indent="343037" algn="l" defTabSz="686074" rtl="0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kumimoji="0" sz="1351" b="0" i="0" u="none" strike="noStrike" cap="none" spc="0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+mj-lt"/>
                          <a:ea typeface="+mj-ea"/>
                          <a:cs typeface="+mj-cs"/>
                          <a:sym typeface="Calibri"/>
                        </a:defRPr>
                      </a:lvl2pPr>
                      <a:lvl3pPr marL="0" marR="0" indent="686074" algn="l" defTabSz="686074" rtl="0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kumimoji="0" sz="1351" b="0" i="0" u="none" strike="noStrike" cap="none" spc="0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+mj-lt"/>
                          <a:ea typeface="+mj-ea"/>
                          <a:cs typeface="+mj-cs"/>
                          <a:sym typeface="Calibri"/>
                        </a:defRPr>
                      </a:lvl3pPr>
                      <a:lvl4pPr marL="0" marR="0" indent="1029111" algn="l" defTabSz="686074" rtl="0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kumimoji="0" sz="1351" b="0" i="0" u="none" strike="noStrike" cap="none" spc="0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+mj-lt"/>
                          <a:ea typeface="+mj-ea"/>
                          <a:cs typeface="+mj-cs"/>
                          <a:sym typeface="Calibri"/>
                        </a:defRPr>
                      </a:lvl4pPr>
                      <a:lvl5pPr marL="0" marR="0" indent="1372149" algn="l" defTabSz="686074" rtl="0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kumimoji="0" sz="1351" b="0" i="0" u="none" strike="noStrike" cap="none" spc="0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+mj-lt"/>
                          <a:ea typeface="+mj-ea"/>
                          <a:cs typeface="+mj-cs"/>
                          <a:sym typeface="Calibri"/>
                        </a:defRPr>
                      </a:lvl5pPr>
                      <a:lvl6pPr marL="0" marR="0" indent="1715186" algn="l" defTabSz="686074" rtl="0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kumimoji="0" sz="1351" b="0" i="0" u="none" strike="noStrike" cap="none" spc="0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+mj-lt"/>
                          <a:ea typeface="+mj-ea"/>
                          <a:cs typeface="+mj-cs"/>
                          <a:sym typeface="Calibri"/>
                        </a:defRPr>
                      </a:lvl6pPr>
                      <a:lvl7pPr marL="0" marR="0" indent="2058223" algn="l" defTabSz="686074" rtl="0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kumimoji="0" sz="1351" b="0" i="0" u="none" strike="noStrike" cap="none" spc="0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+mj-lt"/>
                          <a:ea typeface="+mj-ea"/>
                          <a:cs typeface="+mj-cs"/>
                          <a:sym typeface="Calibri"/>
                        </a:defRPr>
                      </a:lvl7pPr>
                      <a:lvl8pPr marL="0" marR="0" indent="2401260" algn="l" defTabSz="686074" rtl="0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kumimoji="0" sz="1351" b="0" i="0" u="none" strike="noStrike" cap="none" spc="0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+mj-lt"/>
                          <a:ea typeface="+mj-ea"/>
                          <a:cs typeface="+mj-cs"/>
                          <a:sym typeface="Calibri"/>
                        </a:defRPr>
                      </a:lvl8pPr>
                      <a:lvl9pPr marL="0" marR="0" indent="2744297" algn="l" defTabSz="686074" rtl="0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kumimoji="0" sz="1351" b="0" i="0" u="none" strike="noStrike" cap="none" spc="0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+mj-lt"/>
                          <a:ea typeface="+mj-ea"/>
                          <a:cs typeface="+mj-cs"/>
                          <a:sym typeface="Calibri"/>
                        </a:defRPr>
                      </a:lvl9pPr>
                    </a:lstStyle>
                    <a:p>
                      <a:pPr marR="0" lvl="0" algn="just" defTabSz="819605" rtl="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tabLst/>
                        <a:defRPr/>
                      </a:pPr>
                      <a:r>
                        <a:rPr kumimoji="0" lang="es-ES_tradnl" sz="1598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j-ea"/>
                          <a:cs typeface="+mj-cs"/>
                          <a:sym typeface="Calibri"/>
                        </a:rPr>
                        <a:t> Constelación de Satélites Nacionales (3 </a:t>
                      </a:r>
                      <a14:m>
                        <m:oMath xmlns:m="http://schemas.openxmlformats.org/officeDocument/2006/math">
                          <m:r>
                            <a:rPr kumimoji="0" lang="es-ES_tradnl" sz="1598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j-cs"/>
                              <a:sym typeface="Calibri"/>
                            </a:rPr>
                            <m:t>≈</m:t>
                          </m:r>
                          <m:r>
                            <a:rPr kumimoji="0" lang="es-ES" sz="1598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j-cs"/>
                              <a:sym typeface="Calibri"/>
                            </a:rPr>
                            <m:t>100 </m:t>
                          </m:r>
                          <m:r>
                            <a:rPr kumimoji="0" lang="es-ES" sz="1598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j-cs"/>
                              <a:sym typeface="Calibri"/>
                            </a:rPr>
                            <m:t>𝑘𝑔𝑠</m:t>
                          </m:r>
                        </m:oMath>
                      </a14:m>
                      <a:r>
                        <a:rPr kumimoji="0" lang="es-ES_tradnl" sz="1598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j-ea"/>
                          <a:cs typeface="+mj-cs"/>
                          <a:sym typeface="Calibri"/>
                        </a:rPr>
                        <a:t>)</a:t>
                      </a:r>
                    </a:p>
                  </p:txBody>
                </p:sp>
              </mc:Choice>
              <mc:Fallback xmlns="">
                <p:sp>
                  <p:nvSpPr>
                    <p:cNvPr id="99" name="TextBox 7">
                      <a:extLst>
                        <a:ext uri="{FF2B5EF4-FFF2-40B4-BE49-F238E27FC236}">
                          <a16:creationId xmlns:a16="http://schemas.microsoft.com/office/drawing/2014/main" id="{6F9A62C4-930A-408F-B01A-B23B128E4C5F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25412" y="2384926"/>
                      <a:ext cx="1966878" cy="414774"/>
                    </a:xfrm>
                    <a:prstGeom prst="rect">
                      <a:avLst/>
                    </a:prstGeom>
                    <a:blipFill>
                      <a:blip r:embed="rId5"/>
                      <a:stretch>
                        <a:fillRect l="-1176" t="-3125" r="-1412" b="-12500"/>
                      </a:stretch>
                    </a:blipFill>
                    <a:ln>
                      <a:noFill/>
                    </a:ln>
                  </p:spPr>
                  <p:txBody>
                    <a:bodyPr/>
                    <a:lstStyle/>
                    <a:p>
                      <a:r>
                        <a:rPr lang="es-CL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</p:grpSp>
        <p:pic>
          <p:nvPicPr>
            <p:cNvPr id="94" name="Imagen 93">
              <a:extLst>
                <a:ext uri="{FF2B5EF4-FFF2-40B4-BE49-F238E27FC236}">
                  <a16:creationId xmlns:a16="http://schemas.microsoft.com/office/drawing/2014/main" id="{4A0CD84F-29DC-4407-8CD9-0563C4A27A2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963628" y="2814285"/>
              <a:ext cx="439212" cy="446738"/>
            </a:xfrm>
            <a:prstGeom prst="rect">
              <a:avLst/>
            </a:prstGeom>
          </p:spPr>
        </p:pic>
        <p:pic>
          <p:nvPicPr>
            <p:cNvPr id="95" name="Imagen 94">
              <a:extLst>
                <a:ext uri="{FF2B5EF4-FFF2-40B4-BE49-F238E27FC236}">
                  <a16:creationId xmlns:a16="http://schemas.microsoft.com/office/drawing/2014/main" id="{E61DF3D8-CEF2-47D3-82A3-93CF6F99C8C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851674" y="2804924"/>
              <a:ext cx="439211" cy="446738"/>
            </a:xfrm>
            <a:prstGeom prst="rect">
              <a:avLst/>
            </a:prstGeom>
          </p:spPr>
        </p:pic>
      </p:grpSp>
      <p:grpSp>
        <p:nvGrpSpPr>
          <p:cNvPr id="7" name="Grupo 6"/>
          <p:cNvGrpSpPr/>
          <p:nvPr/>
        </p:nvGrpSpPr>
        <p:grpSpPr>
          <a:xfrm>
            <a:off x="9026562" y="1227574"/>
            <a:ext cx="2739260" cy="3180225"/>
            <a:chOff x="6772633" y="921817"/>
            <a:chExt cx="2056981" cy="2388114"/>
          </a:xfrm>
        </p:grpSpPr>
        <p:sp>
          <p:nvSpPr>
            <p:cNvPr id="103" name="Rectángulo 102">
              <a:extLst>
                <a:ext uri="{FF2B5EF4-FFF2-40B4-BE49-F238E27FC236}">
                  <a16:creationId xmlns:a16="http://schemas.microsoft.com/office/drawing/2014/main" id="{247D97CC-1841-4531-9D05-7BFB55B5E585}"/>
                </a:ext>
              </a:extLst>
            </p:cNvPr>
            <p:cNvSpPr/>
            <p:nvPr/>
          </p:nvSpPr>
          <p:spPr>
            <a:xfrm>
              <a:off x="6772633" y="921817"/>
              <a:ext cx="2005480" cy="462235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 marL="0" marR="0" indent="0" algn="l" defTabSz="686074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351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l" defTabSz="686074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351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Calibri"/>
                </a:defRPr>
              </a:lvl1pPr>
              <a:lvl2pPr marL="0" marR="0" indent="343037" algn="l" defTabSz="686074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351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Calibri"/>
                </a:defRPr>
              </a:lvl2pPr>
              <a:lvl3pPr marL="0" marR="0" indent="686074" algn="l" defTabSz="686074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351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Calibri"/>
                </a:defRPr>
              </a:lvl3pPr>
              <a:lvl4pPr marL="0" marR="0" indent="1029111" algn="l" defTabSz="686074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351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Calibri"/>
                </a:defRPr>
              </a:lvl4pPr>
              <a:lvl5pPr marL="0" marR="0" indent="1372149" algn="l" defTabSz="686074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351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Calibri"/>
                </a:defRPr>
              </a:lvl5pPr>
              <a:lvl6pPr marL="0" marR="0" indent="1715186" algn="l" defTabSz="686074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351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Calibri"/>
                </a:defRPr>
              </a:lvl6pPr>
              <a:lvl7pPr marL="0" marR="0" indent="2058223" algn="l" defTabSz="686074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351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Calibri"/>
                </a:defRPr>
              </a:lvl7pPr>
              <a:lvl8pPr marL="0" marR="0" indent="2401260" algn="l" defTabSz="686074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351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Calibri"/>
                </a:defRPr>
              </a:lvl8pPr>
              <a:lvl9pPr marL="0" marR="0" indent="2744297" algn="l" defTabSz="686074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351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Calibri"/>
                </a:defRPr>
              </a:lvl9pPr>
            </a:lstStyle>
            <a:p>
              <a:pPr marL="0" marR="0" lvl="0" indent="0" algn="ctr" defTabSz="91328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/>
                  <a:ea typeface="+mj-ea"/>
                  <a:cs typeface="+mj-cs"/>
                  <a:sym typeface="Calibri"/>
                </a:rPr>
                <a:t>SUBSISTEMA</a:t>
              </a:r>
              <a:r>
                <a:rPr kumimoji="0" lang="es-ES_tradnl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/>
                  <a:ea typeface="+mj-ea"/>
                  <a:cs typeface="+mj-cs"/>
                  <a:sym typeface="Calibri"/>
                </a:rPr>
                <a:t> 4</a:t>
              </a:r>
            </a:p>
            <a:p>
              <a:pPr marL="0" marR="0" lvl="0" indent="0" algn="ctr" defTabSz="91328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j-ea"/>
                  <a:cs typeface="+mj-cs"/>
                  <a:sym typeface="Calibri"/>
                </a:rPr>
                <a:t>SATCOM</a:t>
              </a:r>
            </a:p>
          </p:txBody>
        </p:sp>
        <p:grpSp>
          <p:nvGrpSpPr>
            <p:cNvPr id="104" name="Grupo 103">
              <a:extLst>
                <a:ext uri="{FF2B5EF4-FFF2-40B4-BE49-F238E27FC236}">
                  <a16:creationId xmlns:a16="http://schemas.microsoft.com/office/drawing/2014/main" id="{79076929-F34D-4A63-8285-18C42751889C}"/>
                </a:ext>
              </a:extLst>
            </p:cNvPr>
            <p:cNvGrpSpPr/>
            <p:nvPr/>
          </p:nvGrpSpPr>
          <p:grpSpPr>
            <a:xfrm>
              <a:off x="6802738" y="1440484"/>
              <a:ext cx="2026876" cy="1869447"/>
              <a:chOff x="81152" y="2232904"/>
              <a:chExt cx="2050267" cy="1813152"/>
            </a:xfrm>
            <a:solidFill>
              <a:srgbClr val="5B9BD5"/>
            </a:solidFill>
          </p:grpSpPr>
          <p:sp>
            <p:nvSpPr>
              <p:cNvPr id="105" name="Rectángulo redondeado 21">
                <a:extLst>
                  <a:ext uri="{FF2B5EF4-FFF2-40B4-BE49-F238E27FC236}">
                    <a16:creationId xmlns:a16="http://schemas.microsoft.com/office/drawing/2014/main" id="{0647CA47-49E7-4164-913A-C8B7FCA19C00}"/>
                  </a:ext>
                </a:extLst>
              </p:cNvPr>
              <p:cNvSpPr/>
              <p:nvPr/>
            </p:nvSpPr>
            <p:spPr>
              <a:xfrm>
                <a:off x="81152" y="2232904"/>
                <a:ext cx="2050267" cy="1813152"/>
              </a:xfrm>
              <a:prstGeom prst="roundRect">
                <a:avLst/>
              </a:prstGeom>
              <a:noFill/>
              <a:ln w="3175" cap="flat" cmpd="sng" algn="ctr">
                <a:solidFill>
                  <a:srgbClr val="FFC000"/>
                </a:solidFill>
                <a:prstDash val="solid"/>
              </a:ln>
              <a:effectLst>
                <a:outerShdw blurRad="381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>
                <a:defPPr marL="0" marR="0" indent="0" algn="l" defTabSz="686074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351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</a:defRPr>
                </a:defPPr>
                <a:lvl1pPr marL="0" marR="0" indent="0" algn="l" defTabSz="686074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351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j-lt"/>
                    <a:ea typeface="+mj-ea"/>
                    <a:cs typeface="+mj-cs"/>
                    <a:sym typeface="Calibri"/>
                  </a:defRPr>
                </a:lvl1pPr>
                <a:lvl2pPr marL="0" marR="0" indent="343037" algn="l" defTabSz="686074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351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j-lt"/>
                    <a:ea typeface="+mj-ea"/>
                    <a:cs typeface="+mj-cs"/>
                    <a:sym typeface="Calibri"/>
                  </a:defRPr>
                </a:lvl2pPr>
                <a:lvl3pPr marL="0" marR="0" indent="686074" algn="l" defTabSz="686074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351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j-lt"/>
                    <a:ea typeface="+mj-ea"/>
                    <a:cs typeface="+mj-cs"/>
                    <a:sym typeface="Calibri"/>
                  </a:defRPr>
                </a:lvl3pPr>
                <a:lvl4pPr marL="0" marR="0" indent="1029111" algn="l" defTabSz="686074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351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j-lt"/>
                    <a:ea typeface="+mj-ea"/>
                    <a:cs typeface="+mj-cs"/>
                    <a:sym typeface="Calibri"/>
                  </a:defRPr>
                </a:lvl4pPr>
                <a:lvl5pPr marL="0" marR="0" indent="1372149" algn="l" defTabSz="686074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351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j-lt"/>
                    <a:ea typeface="+mj-ea"/>
                    <a:cs typeface="+mj-cs"/>
                    <a:sym typeface="Calibri"/>
                  </a:defRPr>
                </a:lvl5pPr>
                <a:lvl6pPr marL="0" marR="0" indent="1715186" algn="l" defTabSz="686074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351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j-lt"/>
                    <a:ea typeface="+mj-ea"/>
                    <a:cs typeface="+mj-cs"/>
                    <a:sym typeface="Calibri"/>
                  </a:defRPr>
                </a:lvl6pPr>
                <a:lvl7pPr marL="0" marR="0" indent="2058223" algn="l" defTabSz="686074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351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j-lt"/>
                    <a:ea typeface="+mj-ea"/>
                    <a:cs typeface="+mj-cs"/>
                    <a:sym typeface="Calibri"/>
                  </a:defRPr>
                </a:lvl7pPr>
                <a:lvl8pPr marL="0" marR="0" indent="2401260" algn="l" defTabSz="686074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351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j-lt"/>
                    <a:ea typeface="+mj-ea"/>
                    <a:cs typeface="+mj-cs"/>
                    <a:sym typeface="Calibri"/>
                  </a:defRPr>
                </a:lvl8pPr>
                <a:lvl9pPr marL="0" marR="0" indent="2744297" algn="l" defTabSz="686074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351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j-lt"/>
                    <a:ea typeface="+mj-ea"/>
                    <a:cs typeface="+mj-cs"/>
                    <a:sym typeface="Calibri"/>
                  </a:defRPr>
                </a:lvl9pPr>
              </a:lstStyle>
              <a:p>
                <a:pPr marL="0" marR="0" lvl="0" indent="0" algn="ctr" defTabSz="819605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_tradnl" sz="1798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j-ea"/>
                  <a:cs typeface="+mj-cs"/>
                  <a:sym typeface="Calibri"/>
                </a:endParaRPr>
              </a:p>
            </p:txBody>
          </p:sp>
          <p:sp>
            <p:nvSpPr>
              <p:cNvPr id="106" name="TextBox 7">
                <a:extLst>
                  <a:ext uri="{FF2B5EF4-FFF2-40B4-BE49-F238E27FC236}">
                    <a16:creationId xmlns:a16="http://schemas.microsoft.com/office/drawing/2014/main" id="{BE8F9809-498E-420C-9368-6B60E6C7A69B}"/>
                  </a:ext>
                </a:extLst>
              </p:cNvPr>
              <p:cNvSpPr txBox="1"/>
              <p:nvPr/>
            </p:nvSpPr>
            <p:spPr>
              <a:xfrm>
                <a:off x="125412" y="2384926"/>
                <a:ext cx="1966878" cy="60452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>
                <a:defPPr marL="0" marR="0" indent="0" algn="l" defTabSz="686074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351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</a:defRPr>
                </a:defPPr>
                <a:lvl1pPr marL="0" marR="0" indent="0" algn="l" defTabSz="686074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351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j-lt"/>
                    <a:ea typeface="+mj-ea"/>
                    <a:cs typeface="+mj-cs"/>
                    <a:sym typeface="Calibri"/>
                  </a:defRPr>
                </a:lvl1pPr>
                <a:lvl2pPr marL="0" marR="0" indent="343037" algn="l" defTabSz="686074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351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j-lt"/>
                    <a:ea typeface="+mj-ea"/>
                    <a:cs typeface="+mj-cs"/>
                    <a:sym typeface="Calibri"/>
                  </a:defRPr>
                </a:lvl2pPr>
                <a:lvl3pPr marL="0" marR="0" indent="686074" algn="l" defTabSz="686074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351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j-lt"/>
                    <a:ea typeface="+mj-ea"/>
                    <a:cs typeface="+mj-cs"/>
                    <a:sym typeface="Calibri"/>
                  </a:defRPr>
                </a:lvl3pPr>
                <a:lvl4pPr marL="0" marR="0" indent="1029111" algn="l" defTabSz="686074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351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j-lt"/>
                    <a:ea typeface="+mj-ea"/>
                    <a:cs typeface="+mj-cs"/>
                    <a:sym typeface="Calibri"/>
                  </a:defRPr>
                </a:lvl4pPr>
                <a:lvl5pPr marL="0" marR="0" indent="1372149" algn="l" defTabSz="686074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351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j-lt"/>
                    <a:ea typeface="+mj-ea"/>
                    <a:cs typeface="+mj-cs"/>
                    <a:sym typeface="Calibri"/>
                  </a:defRPr>
                </a:lvl5pPr>
                <a:lvl6pPr marL="0" marR="0" indent="1715186" algn="l" defTabSz="686074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351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j-lt"/>
                    <a:ea typeface="+mj-ea"/>
                    <a:cs typeface="+mj-cs"/>
                    <a:sym typeface="Calibri"/>
                  </a:defRPr>
                </a:lvl6pPr>
                <a:lvl7pPr marL="0" marR="0" indent="2058223" algn="l" defTabSz="686074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351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j-lt"/>
                    <a:ea typeface="+mj-ea"/>
                    <a:cs typeface="+mj-cs"/>
                    <a:sym typeface="Calibri"/>
                  </a:defRPr>
                </a:lvl7pPr>
                <a:lvl8pPr marL="0" marR="0" indent="2401260" algn="l" defTabSz="686074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351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j-lt"/>
                    <a:ea typeface="+mj-ea"/>
                    <a:cs typeface="+mj-cs"/>
                    <a:sym typeface="Calibri"/>
                  </a:defRPr>
                </a:lvl8pPr>
                <a:lvl9pPr marL="0" marR="0" indent="2744297" algn="l" defTabSz="686074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351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j-lt"/>
                    <a:ea typeface="+mj-ea"/>
                    <a:cs typeface="+mj-cs"/>
                    <a:sym typeface="Calibri"/>
                  </a:defRPr>
                </a:lvl9pPr>
              </a:lstStyle>
              <a:p>
                <a:pPr marR="0" lvl="0" algn="ctr" defTabSz="819605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tabLst/>
                  <a:defRPr/>
                </a:pPr>
                <a:r>
                  <a:rPr kumimoji="0" lang="es-ES_tradnl" sz="1598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j-ea"/>
                    <a:cs typeface="+mj-cs"/>
                    <a:sym typeface="Calibri"/>
                  </a:rPr>
                  <a:t>Servicio de Comunicaciones Satelitales (SATCOM)</a:t>
                </a:r>
                <a:endParaRPr kumimoji="0" lang="es-ES_tradnl" sz="1598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j-ea"/>
                  <a:cs typeface="+mj-cs"/>
                  <a:sym typeface="Calibri"/>
                </a:endParaRPr>
              </a:p>
              <a:p>
                <a:pPr marL="285750" marR="0" lvl="0" indent="-285750" algn="l" defTabSz="819605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s-ES_tradnl" sz="1598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j-ea"/>
                  <a:cs typeface="+mj-cs"/>
                  <a:sym typeface="Calibri"/>
                </a:endParaRPr>
              </a:p>
            </p:txBody>
          </p:sp>
        </p:grpSp>
        <p:pic>
          <p:nvPicPr>
            <p:cNvPr id="102" name="Picture 2" descr="Resultado de imagen para satelite de telecomunicaciones">
              <a:extLst>
                <a:ext uri="{FF2B5EF4-FFF2-40B4-BE49-F238E27FC236}">
                  <a16:creationId xmlns:a16="http://schemas.microsoft.com/office/drawing/2014/main" id="{0188A6E1-C9A2-4256-80C6-8E8A2D050E1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029929" y="2443219"/>
              <a:ext cx="1636618" cy="78781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" name="Grupo 3"/>
          <p:cNvGrpSpPr/>
          <p:nvPr/>
        </p:nvGrpSpPr>
        <p:grpSpPr>
          <a:xfrm>
            <a:off x="312579" y="1263559"/>
            <a:ext cx="2768221" cy="5311156"/>
            <a:chOff x="229079" y="948839"/>
            <a:chExt cx="2078729" cy="3988285"/>
          </a:xfrm>
        </p:grpSpPr>
        <p:sp>
          <p:nvSpPr>
            <p:cNvPr id="42" name="Rectángulo 41">
              <a:extLst>
                <a:ext uri="{FF2B5EF4-FFF2-40B4-BE49-F238E27FC236}">
                  <a16:creationId xmlns:a16="http://schemas.microsoft.com/office/drawing/2014/main" id="{20436C88-5229-440C-94A7-58BD6DA099E6}"/>
                </a:ext>
              </a:extLst>
            </p:cNvPr>
            <p:cNvSpPr/>
            <p:nvPr/>
          </p:nvSpPr>
          <p:spPr>
            <a:xfrm>
              <a:off x="229079" y="948839"/>
              <a:ext cx="2005480" cy="46223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 marL="0" marR="0" indent="0" algn="l" defTabSz="686074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351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l" defTabSz="686074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351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Calibri"/>
                </a:defRPr>
              </a:lvl1pPr>
              <a:lvl2pPr marL="0" marR="0" indent="343037" algn="l" defTabSz="686074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351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Calibri"/>
                </a:defRPr>
              </a:lvl2pPr>
              <a:lvl3pPr marL="0" marR="0" indent="686074" algn="l" defTabSz="686074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351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Calibri"/>
                </a:defRPr>
              </a:lvl3pPr>
              <a:lvl4pPr marL="0" marR="0" indent="1029111" algn="l" defTabSz="686074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351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Calibri"/>
                </a:defRPr>
              </a:lvl4pPr>
              <a:lvl5pPr marL="0" marR="0" indent="1372149" algn="l" defTabSz="686074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351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Calibri"/>
                </a:defRPr>
              </a:lvl5pPr>
              <a:lvl6pPr marL="0" marR="0" indent="1715186" algn="l" defTabSz="686074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351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Calibri"/>
                </a:defRPr>
              </a:lvl6pPr>
              <a:lvl7pPr marL="0" marR="0" indent="2058223" algn="l" defTabSz="686074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351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Calibri"/>
                </a:defRPr>
              </a:lvl7pPr>
              <a:lvl8pPr marL="0" marR="0" indent="2401260" algn="l" defTabSz="686074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351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Calibri"/>
                </a:defRPr>
              </a:lvl8pPr>
              <a:lvl9pPr marL="0" marR="0" indent="2744297" algn="l" defTabSz="686074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351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Calibri"/>
                </a:defRPr>
              </a:lvl9pPr>
            </a:lstStyle>
            <a:p>
              <a:pPr marL="0" marR="0" lvl="0" indent="0" algn="ctr" defTabSz="686074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/>
                  <a:ea typeface="+mj-ea"/>
                  <a:cs typeface="+mj-cs"/>
                  <a:sym typeface="Calibri"/>
                </a:rPr>
                <a:t>SUBSISTEMA 1</a:t>
              </a:r>
            </a:p>
            <a:p>
              <a:pPr marL="0" marR="0" lvl="0" indent="0" algn="ctr" defTabSz="686074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j-ea"/>
                  <a:cs typeface="+mj-cs"/>
                  <a:sym typeface="Calibri"/>
                </a:rPr>
                <a:t>Información Geoespacial</a:t>
              </a:r>
            </a:p>
          </p:txBody>
        </p:sp>
        <p:sp>
          <p:nvSpPr>
            <p:cNvPr id="44" name="Rectángulo redondeado 21">
              <a:extLst>
                <a:ext uri="{FF2B5EF4-FFF2-40B4-BE49-F238E27FC236}">
                  <a16:creationId xmlns:a16="http://schemas.microsoft.com/office/drawing/2014/main" id="{4C68BDD7-CE8F-4114-91DC-43A699BC2A6D}"/>
                </a:ext>
              </a:extLst>
            </p:cNvPr>
            <p:cNvSpPr/>
            <p:nvPr/>
          </p:nvSpPr>
          <p:spPr>
            <a:xfrm>
              <a:off x="280932" y="1468297"/>
              <a:ext cx="2026876" cy="3468827"/>
            </a:xfrm>
            <a:prstGeom prst="roundRect">
              <a:avLst/>
            </a:prstGeom>
            <a:noFill/>
            <a:ln w="3175">
              <a:solidFill>
                <a:srgbClr val="FFC000"/>
              </a:solidFill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 marL="0" marR="0" indent="0" algn="l" defTabSz="686074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351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l" defTabSz="686074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351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Calibri"/>
                </a:defRPr>
              </a:lvl1pPr>
              <a:lvl2pPr marL="0" marR="0" indent="343037" algn="l" defTabSz="686074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351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Calibri"/>
                </a:defRPr>
              </a:lvl2pPr>
              <a:lvl3pPr marL="0" marR="0" indent="686074" algn="l" defTabSz="686074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351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Calibri"/>
                </a:defRPr>
              </a:lvl3pPr>
              <a:lvl4pPr marL="0" marR="0" indent="1029111" algn="l" defTabSz="686074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351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Calibri"/>
                </a:defRPr>
              </a:lvl4pPr>
              <a:lvl5pPr marL="0" marR="0" indent="1372149" algn="l" defTabSz="686074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351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Calibri"/>
                </a:defRPr>
              </a:lvl5pPr>
              <a:lvl6pPr marL="0" marR="0" indent="1715186" algn="l" defTabSz="686074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351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Calibri"/>
                </a:defRPr>
              </a:lvl6pPr>
              <a:lvl7pPr marL="0" marR="0" indent="2058223" algn="l" defTabSz="686074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351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Calibri"/>
                </a:defRPr>
              </a:lvl7pPr>
              <a:lvl8pPr marL="0" marR="0" indent="2401260" algn="l" defTabSz="686074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351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Calibri"/>
                </a:defRPr>
              </a:lvl8pPr>
              <a:lvl9pPr marL="0" marR="0" indent="2744297" algn="l" defTabSz="686074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351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Calibri"/>
                </a:defRPr>
              </a:lvl9pPr>
            </a:lstStyle>
            <a:p>
              <a:pPr marL="0" marR="0" lvl="0" indent="0" algn="ctr" defTabSz="819605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_tradnl" sz="1349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  <a:sym typeface="Calibri"/>
              </a:endParaRPr>
            </a:p>
          </p:txBody>
        </p:sp>
        <p:sp>
          <p:nvSpPr>
            <p:cNvPr id="48" name="Rectángulo 47">
              <a:extLst>
                <a:ext uri="{FF2B5EF4-FFF2-40B4-BE49-F238E27FC236}">
                  <a16:creationId xmlns:a16="http://schemas.microsoft.com/office/drawing/2014/main" id="{460129F8-5E83-48F7-838C-077DB874BB86}"/>
                </a:ext>
              </a:extLst>
            </p:cNvPr>
            <p:cNvSpPr/>
            <p:nvPr/>
          </p:nvSpPr>
          <p:spPr>
            <a:xfrm>
              <a:off x="378051" y="2730645"/>
              <a:ext cx="1449887" cy="207822"/>
            </a:xfrm>
            <a:prstGeom prst="rect">
              <a:avLst/>
            </a:prstGeom>
            <a:solidFill>
              <a:schemeClr val="tx1">
                <a:lumMod val="95000"/>
                <a:lumOff val="5000"/>
                <a:alpha val="41000"/>
              </a:schemeClr>
            </a:solidFill>
            <a:ln w="3175" cap="flat">
              <a:solidFill>
                <a:schemeClr val="bg1"/>
              </a:solidFill>
              <a:prstDash val="sysDot"/>
              <a:round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="horz" wrap="square" lIns="45662" tIns="45662" rIns="45662" bIns="45662" numCol="1" spcCol="38100" rtlCol="0" anchor="ctr">
              <a:spAutoFit/>
            </a:bodyPr>
            <a:lstStyle>
              <a:defPPr marL="0" marR="0" indent="0" algn="l" defTabSz="686074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351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l" defTabSz="686074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351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Calibri"/>
                </a:defRPr>
              </a:lvl1pPr>
              <a:lvl2pPr marL="0" marR="0" indent="343037" algn="l" defTabSz="686074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351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Calibri"/>
                </a:defRPr>
              </a:lvl2pPr>
              <a:lvl3pPr marL="0" marR="0" indent="686074" algn="l" defTabSz="686074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351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Calibri"/>
                </a:defRPr>
              </a:lvl3pPr>
              <a:lvl4pPr marL="0" marR="0" indent="1029111" algn="l" defTabSz="686074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351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Calibri"/>
                </a:defRPr>
              </a:lvl4pPr>
              <a:lvl5pPr marL="0" marR="0" indent="1372149" algn="l" defTabSz="686074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351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Calibri"/>
                </a:defRPr>
              </a:lvl5pPr>
              <a:lvl6pPr marL="0" marR="0" indent="1715186" algn="l" defTabSz="686074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351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Calibri"/>
                </a:defRPr>
              </a:lvl6pPr>
              <a:lvl7pPr marL="0" marR="0" indent="2058223" algn="l" defTabSz="686074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351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Calibri"/>
                </a:defRPr>
              </a:lvl7pPr>
              <a:lvl8pPr marL="0" marR="0" indent="2401260" algn="l" defTabSz="686074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351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Calibri"/>
                </a:defRPr>
              </a:lvl8pPr>
              <a:lvl9pPr marL="0" marR="0" indent="2744297" algn="l" defTabSz="686074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351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Calibri"/>
                </a:defRPr>
              </a:lvl9pPr>
            </a:lstStyle>
            <a:p>
              <a:pPr marL="0" marR="0" lvl="0" indent="0" algn="ctr" defTabSz="91328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1199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Tahoma" panose="020B0604030504040204" pitchFamily="34" charset="0"/>
                  <a:cs typeface="Tahoma" panose="020B0604030504040204" pitchFamily="34" charset="0"/>
                  <a:sym typeface="Calibri"/>
                </a:rPr>
                <a:t>Centro Espacial Nacional</a:t>
              </a:r>
            </a:p>
          </p:txBody>
        </p:sp>
        <p:pic>
          <p:nvPicPr>
            <p:cNvPr id="50" name="Imagen 49" descr="Imagen que contiene edificio, grande, avión, aeropuerto&#10;&#10;Descripción generada automáticamente">
              <a:extLst>
                <a:ext uri="{FF2B5EF4-FFF2-40B4-BE49-F238E27FC236}">
                  <a16:creationId xmlns:a16="http://schemas.microsoft.com/office/drawing/2014/main" id="{D51EEC28-1E19-4C8E-A6C0-CFDF0D69BEC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31819" y="2193925"/>
              <a:ext cx="1067561" cy="395919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63" name="Imagen 62" descr="Dibujo de ingeniería&#10;&#10;Descripción generada automáticamente">
              <a:extLst>
                <a:ext uri="{FF2B5EF4-FFF2-40B4-BE49-F238E27FC236}">
                  <a16:creationId xmlns:a16="http://schemas.microsoft.com/office/drawing/2014/main" id="{9B6D05A9-80CD-4158-A0D5-8FDB459FF27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9263" y="1543499"/>
              <a:ext cx="834337" cy="57206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70" name="Rectángulo 69">
              <a:extLst>
                <a:ext uri="{FF2B5EF4-FFF2-40B4-BE49-F238E27FC236}">
                  <a16:creationId xmlns:a16="http://schemas.microsoft.com/office/drawing/2014/main" id="{F5CA1CDB-1060-4D92-BB80-C9925137844A}"/>
                </a:ext>
              </a:extLst>
            </p:cNvPr>
            <p:cNvSpPr/>
            <p:nvPr/>
          </p:nvSpPr>
          <p:spPr>
            <a:xfrm>
              <a:off x="1212049" y="1970350"/>
              <a:ext cx="1067561" cy="346395"/>
            </a:xfrm>
            <a:prstGeom prst="rect">
              <a:avLst/>
            </a:prstGeom>
            <a:solidFill>
              <a:schemeClr val="tx1">
                <a:lumMod val="95000"/>
                <a:lumOff val="5000"/>
                <a:alpha val="41000"/>
              </a:schemeClr>
            </a:solidFill>
            <a:ln w="3175" cap="flat">
              <a:solidFill>
                <a:schemeClr val="bg1"/>
              </a:solidFill>
              <a:prstDash val="sysDot"/>
              <a:round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662" tIns="45662" rIns="45662" bIns="45662" numCol="1" spcCol="38100" rtlCol="0" anchor="ctr">
              <a:spAutoFit/>
            </a:bodyPr>
            <a:lstStyle>
              <a:defPPr marL="0" marR="0" indent="0" algn="l" defTabSz="686074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351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l" defTabSz="686074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351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Calibri"/>
                </a:defRPr>
              </a:lvl1pPr>
              <a:lvl2pPr marL="0" marR="0" indent="343037" algn="l" defTabSz="686074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351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Calibri"/>
                </a:defRPr>
              </a:lvl2pPr>
              <a:lvl3pPr marL="0" marR="0" indent="686074" algn="l" defTabSz="686074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351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Calibri"/>
                </a:defRPr>
              </a:lvl3pPr>
              <a:lvl4pPr marL="0" marR="0" indent="1029111" algn="l" defTabSz="686074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351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Calibri"/>
                </a:defRPr>
              </a:lvl4pPr>
              <a:lvl5pPr marL="0" marR="0" indent="1372149" algn="l" defTabSz="686074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351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Calibri"/>
                </a:defRPr>
              </a:lvl5pPr>
              <a:lvl6pPr marL="0" marR="0" indent="1715186" algn="l" defTabSz="686074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351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Calibri"/>
                </a:defRPr>
              </a:lvl6pPr>
              <a:lvl7pPr marL="0" marR="0" indent="2058223" algn="l" defTabSz="686074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351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Calibri"/>
                </a:defRPr>
              </a:lvl7pPr>
              <a:lvl8pPr marL="0" marR="0" indent="2401260" algn="l" defTabSz="686074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351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Calibri"/>
                </a:defRPr>
              </a:lvl8pPr>
              <a:lvl9pPr marL="0" marR="0" indent="2744297" algn="l" defTabSz="686074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351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Calibri"/>
                </a:defRPr>
              </a:lvl9pPr>
            </a:lstStyle>
            <a:p>
              <a:pPr marL="0" marR="0" lvl="0" indent="0" algn="ctr" defTabSz="91328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1199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Tahoma" panose="020B0604030504040204" pitchFamily="34" charset="0"/>
                  <a:cs typeface="Tahoma" panose="020B0604030504040204" pitchFamily="34" charset="0"/>
                  <a:sym typeface="Calibri"/>
                </a:rPr>
                <a:t>Estaciones Terrenas Satelitales</a:t>
              </a:r>
            </a:p>
          </p:txBody>
        </p:sp>
        <p:pic>
          <p:nvPicPr>
            <p:cNvPr id="77" name="Imagen 76">
              <a:extLst>
                <a:ext uri="{FF2B5EF4-FFF2-40B4-BE49-F238E27FC236}">
                  <a16:creationId xmlns:a16="http://schemas.microsoft.com/office/drawing/2014/main" id="{3D783214-C5AC-45D8-B705-4D91CD8A8D2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58847" y="3837602"/>
              <a:ext cx="717317" cy="427916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78" name="Rectángulo 77">
              <a:extLst>
                <a:ext uri="{FF2B5EF4-FFF2-40B4-BE49-F238E27FC236}">
                  <a16:creationId xmlns:a16="http://schemas.microsoft.com/office/drawing/2014/main" id="{B1DCF4B7-CE74-4CC5-8221-BAFDA7CE3CC5}"/>
                </a:ext>
              </a:extLst>
            </p:cNvPr>
            <p:cNvSpPr/>
            <p:nvPr/>
          </p:nvSpPr>
          <p:spPr>
            <a:xfrm>
              <a:off x="750620" y="3625468"/>
              <a:ext cx="1528992" cy="207822"/>
            </a:xfrm>
            <a:prstGeom prst="rect">
              <a:avLst/>
            </a:prstGeom>
            <a:solidFill>
              <a:schemeClr val="tx1">
                <a:lumMod val="95000"/>
                <a:lumOff val="5000"/>
                <a:alpha val="41000"/>
              </a:schemeClr>
            </a:solidFill>
            <a:ln w="3175" cap="flat">
              <a:solidFill>
                <a:schemeClr val="bg1"/>
              </a:solidFill>
              <a:prstDash val="sysDot"/>
              <a:round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="horz" wrap="square" lIns="45662" tIns="45662" rIns="45662" bIns="45662" numCol="1" spcCol="38100" rtlCol="0" anchor="ctr">
              <a:spAutoFit/>
            </a:bodyPr>
            <a:lstStyle>
              <a:defPPr marL="0" marR="0" indent="0" algn="l" defTabSz="686074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351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l" defTabSz="686074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351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Calibri"/>
                </a:defRPr>
              </a:lvl1pPr>
              <a:lvl2pPr marL="0" marR="0" indent="343037" algn="l" defTabSz="686074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351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Calibri"/>
                </a:defRPr>
              </a:lvl2pPr>
              <a:lvl3pPr marL="0" marR="0" indent="686074" algn="l" defTabSz="686074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351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Calibri"/>
                </a:defRPr>
              </a:lvl3pPr>
              <a:lvl4pPr marL="0" marR="0" indent="1029111" algn="l" defTabSz="686074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351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Calibri"/>
                </a:defRPr>
              </a:lvl4pPr>
              <a:lvl5pPr marL="0" marR="0" indent="1372149" algn="l" defTabSz="686074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351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Calibri"/>
                </a:defRPr>
              </a:lvl5pPr>
              <a:lvl6pPr marL="0" marR="0" indent="1715186" algn="l" defTabSz="686074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351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Calibri"/>
                </a:defRPr>
              </a:lvl6pPr>
              <a:lvl7pPr marL="0" marR="0" indent="2058223" algn="l" defTabSz="686074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351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Calibri"/>
                </a:defRPr>
              </a:lvl7pPr>
              <a:lvl8pPr marL="0" marR="0" indent="2401260" algn="l" defTabSz="686074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351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Calibri"/>
                </a:defRPr>
              </a:lvl8pPr>
              <a:lvl9pPr marL="0" marR="0" indent="2744297" algn="l" defTabSz="686074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351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Calibri"/>
                </a:defRPr>
              </a:lvl9pPr>
            </a:lstStyle>
            <a:p>
              <a:pPr marL="0" marR="0" lvl="0" indent="0" algn="ctr" defTabSz="91328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1199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Tahoma" panose="020B0604030504040204" pitchFamily="34" charset="0"/>
                  <a:cs typeface="Tahoma" panose="020B0604030504040204" pitchFamily="34" charset="0"/>
                  <a:sym typeface="Calibri"/>
                </a:rPr>
                <a:t>5 Data Center / 2 HPC / 8 PTB</a:t>
              </a:r>
            </a:p>
          </p:txBody>
        </p:sp>
        <p:pic>
          <p:nvPicPr>
            <p:cNvPr id="79" name="Imagen 78">
              <a:extLst>
                <a:ext uri="{FF2B5EF4-FFF2-40B4-BE49-F238E27FC236}">
                  <a16:creationId xmlns:a16="http://schemas.microsoft.com/office/drawing/2014/main" id="{29413757-AA5C-4377-9CB0-46C0F5D76E7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475962" y="4045515"/>
              <a:ext cx="803648" cy="66301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80" name="Rectángulo 79">
              <a:extLst>
                <a:ext uri="{FF2B5EF4-FFF2-40B4-BE49-F238E27FC236}">
                  <a16:creationId xmlns:a16="http://schemas.microsoft.com/office/drawing/2014/main" id="{5E6BB7EE-2F7E-4122-9E92-136987FBD9BE}"/>
                </a:ext>
              </a:extLst>
            </p:cNvPr>
            <p:cNvSpPr/>
            <p:nvPr/>
          </p:nvSpPr>
          <p:spPr>
            <a:xfrm>
              <a:off x="716739" y="4444474"/>
              <a:ext cx="1360258" cy="346395"/>
            </a:xfrm>
            <a:prstGeom prst="rect">
              <a:avLst/>
            </a:prstGeom>
            <a:solidFill>
              <a:schemeClr val="tx1">
                <a:lumMod val="95000"/>
                <a:lumOff val="5000"/>
                <a:alpha val="41000"/>
              </a:schemeClr>
            </a:solidFill>
            <a:ln w="3175" cap="flat">
              <a:solidFill>
                <a:schemeClr val="bg1"/>
              </a:solidFill>
              <a:prstDash val="sysDot"/>
              <a:round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="horz" wrap="square" lIns="45662" tIns="45662" rIns="45662" bIns="45662" numCol="1" spcCol="38100" rtlCol="0" anchor="ctr">
              <a:spAutoFit/>
            </a:bodyPr>
            <a:lstStyle>
              <a:defPPr marL="0" marR="0" indent="0" algn="l" defTabSz="686074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351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l" defTabSz="686074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351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Calibri"/>
                </a:defRPr>
              </a:lvl1pPr>
              <a:lvl2pPr marL="0" marR="0" indent="343037" algn="l" defTabSz="686074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351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Calibri"/>
                </a:defRPr>
              </a:lvl2pPr>
              <a:lvl3pPr marL="0" marR="0" indent="686074" algn="l" defTabSz="686074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351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Calibri"/>
                </a:defRPr>
              </a:lvl3pPr>
              <a:lvl4pPr marL="0" marR="0" indent="1029111" algn="l" defTabSz="686074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351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Calibri"/>
                </a:defRPr>
              </a:lvl4pPr>
              <a:lvl5pPr marL="0" marR="0" indent="1372149" algn="l" defTabSz="686074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351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Calibri"/>
                </a:defRPr>
              </a:lvl5pPr>
              <a:lvl6pPr marL="0" marR="0" indent="1715186" algn="l" defTabSz="686074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351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Calibri"/>
                </a:defRPr>
              </a:lvl6pPr>
              <a:lvl7pPr marL="0" marR="0" indent="2058223" algn="l" defTabSz="686074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351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Calibri"/>
                </a:defRPr>
              </a:lvl7pPr>
              <a:lvl8pPr marL="0" marR="0" indent="2401260" algn="l" defTabSz="686074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351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Calibri"/>
                </a:defRPr>
              </a:lvl8pPr>
              <a:lvl9pPr marL="0" marR="0" indent="2744297" algn="l" defTabSz="686074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351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Calibri"/>
                </a:defRPr>
              </a:lvl9pPr>
            </a:lstStyle>
            <a:p>
              <a:pPr marL="0" marR="0" lvl="0" indent="0" algn="r" defTabSz="91328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1199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Tahoma" panose="020B0604030504040204" pitchFamily="34" charset="0"/>
                  <a:cs typeface="Tahoma" panose="020B0604030504040204" pitchFamily="34" charset="0"/>
                  <a:sym typeface="Calibri"/>
                </a:rPr>
                <a:t>Servicio de Imágenes, Geoportal y APP Móvil</a:t>
              </a:r>
            </a:p>
          </p:txBody>
        </p:sp>
        <p:pic>
          <p:nvPicPr>
            <p:cNvPr id="112" name="Imagen 111">
              <a:extLst>
                <a:ext uri="{FF2B5EF4-FFF2-40B4-BE49-F238E27FC236}">
                  <a16:creationId xmlns:a16="http://schemas.microsoft.com/office/drawing/2014/main" id="{CB635F3D-0CFB-4F1F-872B-8D647F9C6E7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464590" y="4319969"/>
              <a:ext cx="525350" cy="525350"/>
            </a:xfrm>
            <a:prstGeom prst="rect">
              <a:avLst/>
            </a:prstGeom>
          </p:spPr>
        </p:pic>
      </p:grpSp>
      <p:grpSp>
        <p:nvGrpSpPr>
          <p:cNvPr id="8" name="Grupo 7"/>
          <p:cNvGrpSpPr/>
          <p:nvPr/>
        </p:nvGrpSpPr>
        <p:grpSpPr>
          <a:xfrm>
            <a:off x="6053464" y="4477933"/>
            <a:ext cx="5660842" cy="2116723"/>
            <a:chOff x="4540058" y="3362595"/>
            <a:chExt cx="4250873" cy="1589502"/>
          </a:xfrm>
        </p:grpSpPr>
        <p:sp>
          <p:nvSpPr>
            <p:cNvPr id="108" name="Rectángulo 107">
              <a:extLst>
                <a:ext uri="{FF2B5EF4-FFF2-40B4-BE49-F238E27FC236}">
                  <a16:creationId xmlns:a16="http://schemas.microsoft.com/office/drawing/2014/main" id="{55441605-EB0E-4A51-8BE3-6E09C2C7C863}"/>
                </a:ext>
              </a:extLst>
            </p:cNvPr>
            <p:cNvSpPr/>
            <p:nvPr/>
          </p:nvSpPr>
          <p:spPr>
            <a:xfrm>
              <a:off x="4540058" y="3362595"/>
              <a:ext cx="4100536" cy="439123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 marL="0" marR="0" indent="0" algn="l" defTabSz="686074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351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l" defTabSz="686074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351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Calibri"/>
                </a:defRPr>
              </a:lvl1pPr>
              <a:lvl2pPr marL="0" marR="0" indent="343037" algn="l" defTabSz="686074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351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Calibri"/>
                </a:defRPr>
              </a:lvl2pPr>
              <a:lvl3pPr marL="0" marR="0" indent="686074" algn="l" defTabSz="686074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351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Calibri"/>
                </a:defRPr>
              </a:lvl3pPr>
              <a:lvl4pPr marL="0" marR="0" indent="1029111" algn="l" defTabSz="686074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351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Calibri"/>
                </a:defRPr>
              </a:lvl4pPr>
              <a:lvl5pPr marL="0" marR="0" indent="1372149" algn="l" defTabSz="686074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351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Calibri"/>
                </a:defRPr>
              </a:lvl5pPr>
              <a:lvl6pPr marL="0" marR="0" indent="1715186" algn="l" defTabSz="686074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351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Calibri"/>
                </a:defRPr>
              </a:lvl6pPr>
              <a:lvl7pPr marL="0" marR="0" indent="2058223" algn="l" defTabSz="686074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351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Calibri"/>
                </a:defRPr>
              </a:lvl7pPr>
              <a:lvl8pPr marL="0" marR="0" indent="2401260" algn="l" defTabSz="686074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351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Calibri"/>
                </a:defRPr>
              </a:lvl8pPr>
              <a:lvl9pPr marL="0" marR="0" indent="2744297" algn="l" defTabSz="686074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351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Calibri"/>
                </a:defRPr>
              </a:lvl9pPr>
            </a:lstStyle>
            <a:p>
              <a:pPr marL="0" marR="0" lvl="0" indent="0" algn="ctr" defTabSz="686074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/>
                  <a:ea typeface="+mj-ea"/>
                  <a:cs typeface="+mj-cs"/>
                  <a:sym typeface="Calibri"/>
                </a:rPr>
                <a:t>SUBSISTEMA 5</a:t>
              </a:r>
            </a:p>
            <a:p>
              <a:pPr marL="0" marR="0" lvl="0" indent="0" algn="ctr" defTabSz="686074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j-ea"/>
                  <a:cs typeface="+mj-cs"/>
                  <a:sym typeface="Calibri"/>
                </a:rPr>
                <a:t>Promoción del Talento</a:t>
              </a:r>
            </a:p>
          </p:txBody>
        </p:sp>
        <p:sp>
          <p:nvSpPr>
            <p:cNvPr id="110" name="Rectángulo redondeado 21">
              <a:extLst>
                <a:ext uri="{FF2B5EF4-FFF2-40B4-BE49-F238E27FC236}">
                  <a16:creationId xmlns:a16="http://schemas.microsoft.com/office/drawing/2014/main" id="{36690E7E-A69C-47BD-AB89-E534D85F5A6B}"/>
                </a:ext>
              </a:extLst>
            </p:cNvPr>
            <p:cNvSpPr/>
            <p:nvPr/>
          </p:nvSpPr>
          <p:spPr>
            <a:xfrm>
              <a:off x="4646649" y="3816849"/>
              <a:ext cx="4144282" cy="1120274"/>
            </a:xfrm>
            <a:prstGeom prst="roundRect">
              <a:avLst/>
            </a:prstGeom>
            <a:noFill/>
            <a:ln w="3175">
              <a:solidFill>
                <a:srgbClr val="FFC000"/>
              </a:solidFill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 marL="0" marR="0" indent="0" algn="l" defTabSz="686074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351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l" defTabSz="686074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351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Calibri"/>
                </a:defRPr>
              </a:lvl1pPr>
              <a:lvl2pPr marL="0" marR="0" indent="343037" algn="l" defTabSz="686074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351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Calibri"/>
                </a:defRPr>
              </a:lvl2pPr>
              <a:lvl3pPr marL="0" marR="0" indent="686074" algn="l" defTabSz="686074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351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Calibri"/>
                </a:defRPr>
              </a:lvl3pPr>
              <a:lvl4pPr marL="0" marR="0" indent="1029111" algn="l" defTabSz="686074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351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Calibri"/>
                </a:defRPr>
              </a:lvl4pPr>
              <a:lvl5pPr marL="0" marR="0" indent="1372149" algn="l" defTabSz="686074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351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Calibri"/>
                </a:defRPr>
              </a:lvl5pPr>
              <a:lvl6pPr marL="0" marR="0" indent="1715186" algn="l" defTabSz="686074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351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Calibri"/>
                </a:defRPr>
              </a:lvl6pPr>
              <a:lvl7pPr marL="0" marR="0" indent="2058223" algn="l" defTabSz="686074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351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Calibri"/>
                </a:defRPr>
              </a:lvl7pPr>
              <a:lvl8pPr marL="0" marR="0" indent="2401260" algn="l" defTabSz="686074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351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Calibri"/>
                </a:defRPr>
              </a:lvl8pPr>
              <a:lvl9pPr marL="0" marR="0" indent="2744297" algn="l" defTabSz="686074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351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Calibri"/>
                </a:defRPr>
              </a:lvl9pPr>
            </a:lstStyle>
            <a:p>
              <a:pPr marL="0" marR="0" lvl="0" indent="0" algn="ctr" defTabSz="819605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_tradnl" sz="1349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  <a:sym typeface="Calibri"/>
              </a:endParaRPr>
            </a:p>
          </p:txBody>
        </p:sp>
        <p:sp>
          <p:nvSpPr>
            <p:cNvPr id="111" name="TextBox 7">
              <a:extLst>
                <a:ext uri="{FF2B5EF4-FFF2-40B4-BE49-F238E27FC236}">
                  <a16:creationId xmlns:a16="http://schemas.microsoft.com/office/drawing/2014/main" id="{5F006EC1-4035-4240-919C-5F72CF107D26}"/>
                </a:ext>
              </a:extLst>
            </p:cNvPr>
            <p:cNvSpPr txBox="1"/>
            <p:nvPr/>
          </p:nvSpPr>
          <p:spPr>
            <a:xfrm>
              <a:off x="4703685" y="3959495"/>
              <a:ext cx="3975725" cy="992602"/>
            </a:xfrm>
            <a:prstGeom prst="rect">
              <a:avLst/>
            </a:prstGeom>
            <a:noFill/>
            <a:ln w="31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>
              <a:defPPr marL="0" marR="0" indent="0" algn="l" defTabSz="686074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351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l" defTabSz="686074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351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Calibri"/>
                </a:defRPr>
              </a:lvl1pPr>
              <a:lvl2pPr marL="0" marR="0" indent="343037" algn="l" defTabSz="686074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351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Calibri"/>
                </a:defRPr>
              </a:lvl2pPr>
              <a:lvl3pPr marL="0" marR="0" indent="686074" algn="l" defTabSz="686074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351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Calibri"/>
                </a:defRPr>
              </a:lvl3pPr>
              <a:lvl4pPr marL="0" marR="0" indent="1029111" algn="l" defTabSz="686074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351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Calibri"/>
                </a:defRPr>
              </a:lvl4pPr>
              <a:lvl5pPr marL="0" marR="0" indent="1372149" algn="l" defTabSz="686074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351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Calibri"/>
                </a:defRPr>
              </a:lvl5pPr>
              <a:lvl6pPr marL="0" marR="0" indent="1715186" algn="l" defTabSz="686074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351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Calibri"/>
                </a:defRPr>
              </a:lvl6pPr>
              <a:lvl7pPr marL="0" marR="0" indent="2058223" algn="l" defTabSz="686074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351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Calibri"/>
                </a:defRPr>
              </a:lvl7pPr>
              <a:lvl8pPr marL="0" marR="0" indent="2401260" algn="l" defTabSz="686074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351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Calibri"/>
                </a:defRPr>
              </a:lvl8pPr>
              <a:lvl9pPr marL="0" marR="0" indent="2744297" algn="l" defTabSz="686074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351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Calibri"/>
                </a:defRPr>
              </a:lvl9pPr>
            </a:lstStyle>
            <a:p>
              <a:pPr marL="85620" marR="0" lvl="0" indent="-85620" algn="l" defTabSz="819605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Char char="•"/>
                <a:tabLst/>
                <a:defRPr/>
              </a:pPr>
              <a:r>
                <a:rPr kumimoji="0" lang="es-ES_tradnl" sz="1598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j-ea"/>
                  <a:cs typeface="+mj-cs"/>
                  <a:sym typeface="Calibri"/>
                </a:rPr>
                <a:t> Programas de pre y post grado </a:t>
              </a:r>
            </a:p>
            <a:p>
              <a:pPr marL="85620" marR="0" lvl="0" indent="-85620" algn="l" defTabSz="819605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Char char="•"/>
                <a:tabLst/>
                <a:defRPr/>
              </a:pPr>
              <a:r>
                <a:rPr kumimoji="0" lang="es-ES_tradnl" sz="1598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j-ea"/>
                  <a:cs typeface="+mj-cs"/>
                  <a:sym typeface="Calibri"/>
                </a:rPr>
                <a:t> Diplomados</a:t>
              </a:r>
            </a:p>
            <a:p>
              <a:pPr marL="85620" marR="0" lvl="0" indent="-85620" algn="l" defTabSz="819605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Char char="•"/>
                <a:tabLst/>
                <a:defRPr/>
              </a:pPr>
              <a:r>
                <a:rPr kumimoji="0" lang="es-ES_tradnl" sz="1598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j-ea"/>
                  <a:cs typeface="+mj-cs"/>
                  <a:sym typeface="Calibri"/>
                </a:rPr>
                <a:t> Programas Técnicos y Escolares</a:t>
              </a:r>
            </a:p>
            <a:p>
              <a:pPr marL="85620" marR="0" lvl="0" indent="-85620" algn="l" defTabSz="819605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Char char="•"/>
                <a:tabLst/>
                <a:defRPr/>
              </a:pPr>
              <a:r>
                <a:rPr kumimoji="0" lang="es-ES_tradnl" sz="1598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j-ea"/>
                  <a:cs typeface="+mj-cs"/>
                  <a:sym typeface="Calibri"/>
                </a:rPr>
                <a:t> Talleres y Laboratorios</a:t>
              </a:r>
            </a:p>
            <a:p>
              <a:pPr marL="0" marR="0" lvl="0" indent="0" algn="l" defTabSz="819605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_tradnl" sz="1598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  <a:sym typeface="Calibri"/>
              </a:endParaRPr>
            </a:p>
          </p:txBody>
        </p:sp>
        <p:pic>
          <p:nvPicPr>
            <p:cNvPr id="4100" name="Picture 4" descr="CANSAT Chile">
              <a:extLst>
                <a:ext uri="{FF2B5EF4-FFF2-40B4-BE49-F238E27FC236}">
                  <a16:creationId xmlns:a16="http://schemas.microsoft.com/office/drawing/2014/main" id="{5FAD72B2-C73F-B5E1-53A3-9EDF94B20D3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714710" y="4063605"/>
              <a:ext cx="907664" cy="644919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</p:grpSp>
      <p:sp>
        <p:nvSpPr>
          <p:cNvPr id="2" name="Título 1">
            <a:extLst>
              <a:ext uri="{FF2B5EF4-FFF2-40B4-BE49-F238E27FC236}">
                <a16:creationId xmlns:a16="http://schemas.microsoft.com/office/drawing/2014/main" id="{4F3F23E1-DDAC-BDBC-9D5E-875E9DB392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61991" y="285388"/>
            <a:ext cx="9310539" cy="584775"/>
          </a:xfrm>
          <a:noFill/>
        </p:spPr>
        <p:txBody>
          <a:bodyPr wrap="square" rtlCol="0">
            <a:spAutoFit/>
          </a:bodyPr>
          <a:lstStyle/>
          <a:p>
            <a:pPr rtl="0"/>
            <a:r>
              <a:rPr lang="es-CL" sz="32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SISTEMA </a:t>
            </a:r>
            <a:r>
              <a:rPr lang="es-CL" sz="3200" kern="1200" dirty="0">
                <a:solidFill>
                  <a:srgbClr val="FFC000"/>
                </a:solidFill>
                <a:latin typeface="+mn-lt"/>
                <a:ea typeface="+mn-ea"/>
                <a:cs typeface="+mn-cs"/>
              </a:rPr>
              <a:t>NACIONAL</a:t>
            </a:r>
            <a:r>
              <a:rPr lang="es-CL" sz="32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SATELITAL (SNSAT)</a:t>
            </a:r>
          </a:p>
        </p:txBody>
      </p:sp>
      <p:pic>
        <p:nvPicPr>
          <p:cNvPr id="73" name="Imagen 72">
            <a:extLst>
              <a:ext uri="{FF2B5EF4-FFF2-40B4-BE49-F238E27FC236}">
                <a16:creationId xmlns:a16="http://schemas.microsoft.com/office/drawing/2014/main" id="{A22F7695-27C6-47F6-8E44-560F7599A2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6554" y="3558541"/>
            <a:ext cx="2361545" cy="725388"/>
          </a:xfrm>
          <a:prstGeom prst="rect">
            <a:avLst/>
          </a:prstGeom>
        </p:spPr>
      </p:pic>
      <p:pic>
        <p:nvPicPr>
          <p:cNvPr id="74" name="Imagen 73">
            <a:extLst>
              <a:ext uri="{FF2B5EF4-FFF2-40B4-BE49-F238E27FC236}">
                <a16:creationId xmlns:a16="http://schemas.microsoft.com/office/drawing/2014/main" id="{A22F7695-27C6-47F6-8E44-560F7599A2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7649" y="3140020"/>
            <a:ext cx="2361545" cy="725388"/>
          </a:xfrm>
          <a:prstGeom prst="rect">
            <a:avLst/>
          </a:prstGeom>
        </p:spPr>
      </p:pic>
      <p:grpSp>
        <p:nvGrpSpPr>
          <p:cNvPr id="5" name="Grupo 4"/>
          <p:cNvGrpSpPr/>
          <p:nvPr/>
        </p:nvGrpSpPr>
        <p:grpSpPr>
          <a:xfrm>
            <a:off x="3182388" y="1259630"/>
            <a:ext cx="3093203" cy="5315085"/>
            <a:chOff x="2384093" y="945888"/>
            <a:chExt cx="2322766" cy="3991235"/>
          </a:xfrm>
        </p:grpSpPr>
        <p:sp>
          <p:nvSpPr>
            <p:cNvPr id="84" name="Rectángulo 83">
              <a:extLst>
                <a:ext uri="{FF2B5EF4-FFF2-40B4-BE49-F238E27FC236}">
                  <a16:creationId xmlns:a16="http://schemas.microsoft.com/office/drawing/2014/main" id="{B5342B69-071B-4633-AB9C-433E025556D2}"/>
                </a:ext>
              </a:extLst>
            </p:cNvPr>
            <p:cNvSpPr/>
            <p:nvPr/>
          </p:nvSpPr>
          <p:spPr>
            <a:xfrm>
              <a:off x="2420514" y="945888"/>
              <a:ext cx="2047920" cy="462235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 marL="0" marR="0" indent="0" algn="l" defTabSz="686074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351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l" defTabSz="686074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351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Calibri"/>
                </a:defRPr>
              </a:lvl1pPr>
              <a:lvl2pPr marL="0" marR="0" indent="343037" algn="l" defTabSz="686074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351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Calibri"/>
                </a:defRPr>
              </a:lvl2pPr>
              <a:lvl3pPr marL="0" marR="0" indent="686074" algn="l" defTabSz="686074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351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Calibri"/>
                </a:defRPr>
              </a:lvl3pPr>
              <a:lvl4pPr marL="0" marR="0" indent="1029111" algn="l" defTabSz="686074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351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Calibri"/>
                </a:defRPr>
              </a:lvl4pPr>
              <a:lvl5pPr marL="0" marR="0" indent="1372149" algn="l" defTabSz="686074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351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Calibri"/>
                </a:defRPr>
              </a:lvl5pPr>
              <a:lvl6pPr marL="0" marR="0" indent="1715186" algn="l" defTabSz="686074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351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Calibri"/>
                </a:defRPr>
              </a:lvl6pPr>
              <a:lvl7pPr marL="0" marR="0" indent="2058223" algn="l" defTabSz="686074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351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Calibri"/>
                </a:defRPr>
              </a:lvl7pPr>
              <a:lvl8pPr marL="0" marR="0" indent="2401260" algn="l" defTabSz="686074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351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Calibri"/>
                </a:defRPr>
              </a:lvl8pPr>
              <a:lvl9pPr marL="0" marR="0" indent="2744297" algn="l" defTabSz="686074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351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Calibri"/>
                </a:defRPr>
              </a:lvl9pPr>
            </a:lstStyle>
            <a:p>
              <a:pPr marL="0" marR="0" lvl="0" indent="0" algn="ctr" defTabSz="91328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/>
                  <a:ea typeface="+mj-ea"/>
                  <a:cs typeface="+mj-cs"/>
                  <a:sym typeface="Calibri"/>
                </a:rPr>
                <a:t>SUBSISTEMA 2</a:t>
              </a:r>
            </a:p>
            <a:p>
              <a:pPr marL="0" marR="0" lvl="0" indent="0" algn="ctr" defTabSz="91328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j-ea"/>
                  <a:cs typeface="+mj-cs"/>
                  <a:sym typeface="Calibri"/>
                </a:rPr>
                <a:t>Desarrollo Espacial Nacional</a:t>
              </a:r>
              <a:endParaRPr kumimoji="0" lang="es-ES_tradnl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  <a:sym typeface="Calibri"/>
              </a:endParaRPr>
            </a:p>
          </p:txBody>
        </p:sp>
        <p:grpSp>
          <p:nvGrpSpPr>
            <p:cNvPr id="85" name="Grupo 84">
              <a:extLst>
                <a:ext uri="{FF2B5EF4-FFF2-40B4-BE49-F238E27FC236}">
                  <a16:creationId xmlns:a16="http://schemas.microsoft.com/office/drawing/2014/main" id="{A4A86A87-F080-4C56-B2E2-107D3975CEDE}"/>
                </a:ext>
              </a:extLst>
            </p:cNvPr>
            <p:cNvGrpSpPr/>
            <p:nvPr/>
          </p:nvGrpSpPr>
          <p:grpSpPr>
            <a:xfrm>
              <a:off x="2455566" y="1468296"/>
              <a:ext cx="2026876" cy="3468827"/>
              <a:chOff x="81152" y="2232904"/>
              <a:chExt cx="2050267" cy="3065371"/>
            </a:xfrm>
            <a:solidFill>
              <a:srgbClr val="5B9BD5"/>
            </a:solidFill>
          </p:grpSpPr>
          <p:sp>
            <p:nvSpPr>
              <p:cNvPr id="86" name="Rectángulo redondeado 21">
                <a:extLst>
                  <a:ext uri="{FF2B5EF4-FFF2-40B4-BE49-F238E27FC236}">
                    <a16:creationId xmlns:a16="http://schemas.microsoft.com/office/drawing/2014/main" id="{EE7E5F52-5457-414D-AB38-979FE1BBDD8F}"/>
                  </a:ext>
                </a:extLst>
              </p:cNvPr>
              <p:cNvSpPr/>
              <p:nvPr/>
            </p:nvSpPr>
            <p:spPr>
              <a:xfrm>
                <a:off x="81152" y="2232904"/>
                <a:ext cx="2050267" cy="3065371"/>
              </a:xfrm>
              <a:prstGeom prst="roundRect">
                <a:avLst/>
              </a:prstGeom>
              <a:noFill/>
              <a:ln w="3175" cap="flat" cmpd="sng" algn="ctr">
                <a:solidFill>
                  <a:srgbClr val="FFC000"/>
                </a:solidFill>
                <a:prstDash val="solid"/>
              </a:ln>
              <a:effectLst>
                <a:outerShdw blurRad="381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>
                <a:defPPr marL="0" marR="0" indent="0" algn="l" defTabSz="686074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351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</a:defRPr>
                </a:defPPr>
                <a:lvl1pPr marL="0" marR="0" indent="0" algn="l" defTabSz="686074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351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j-lt"/>
                    <a:ea typeface="+mj-ea"/>
                    <a:cs typeface="+mj-cs"/>
                    <a:sym typeface="Calibri"/>
                  </a:defRPr>
                </a:lvl1pPr>
                <a:lvl2pPr marL="0" marR="0" indent="343037" algn="l" defTabSz="686074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351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j-lt"/>
                    <a:ea typeface="+mj-ea"/>
                    <a:cs typeface="+mj-cs"/>
                    <a:sym typeface="Calibri"/>
                  </a:defRPr>
                </a:lvl2pPr>
                <a:lvl3pPr marL="0" marR="0" indent="686074" algn="l" defTabSz="686074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351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j-lt"/>
                    <a:ea typeface="+mj-ea"/>
                    <a:cs typeface="+mj-cs"/>
                    <a:sym typeface="Calibri"/>
                  </a:defRPr>
                </a:lvl3pPr>
                <a:lvl4pPr marL="0" marR="0" indent="1029111" algn="l" defTabSz="686074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351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j-lt"/>
                    <a:ea typeface="+mj-ea"/>
                    <a:cs typeface="+mj-cs"/>
                    <a:sym typeface="Calibri"/>
                  </a:defRPr>
                </a:lvl4pPr>
                <a:lvl5pPr marL="0" marR="0" indent="1372149" algn="l" defTabSz="686074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351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j-lt"/>
                    <a:ea typeface="+mj-ea"/>
                    <a:cs typeface="+mj-cs"/>
                    <a:sym typeface="Calibri"/>
                  </a:defRPr>
                </a:lvl5pPr>
                <a:lvl6pPr marL="0" marR="0" indent="1715186" algn="l" defTabSz="686074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351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j-lt"/>
                    <a:ea typeface="+mj-ea"/>
                    <a:cs typeface="+mj-cs"/>
                    <a:sym typeface="Calibri"/>
                  </a:defRPr>
                </a:lvl6pPr>
                <a:lvl7pPr marL="0" marR="0" indent="2058223" algn="l" defTabSz="686074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351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j-lt"/>
                    <a:ea typeface="+mj-ea"/>
                    <a:cs typeface="+mj-cs"/>
                    <a:sym typeface="Calibri"/>
                  </a:defRPr>
                </a:lvl7pPr>
                <a:lvl8pPr marL="0" marR="0" indent="2401260" algn="l" defTabSz="686074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351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j-lt"/>
                    <a:ea typeface="+mj-ea"/>
                    <a:cs typeface="+mj-cs"/>
                    <a:sym typeface="Calibri"/>
                  </a:defRPr>
                </a:lvl8pPr>
                <a:lvl9pPr marL="0" marR="0" indent="2744297" algn="l" defTabSz="686074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351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j-lt"/>
                    <a:ea typeface="+mj-ea"/>
                    <a:cs typeface="+mj-cs"/>
                    <a:sym typeface="Calibri"/>
                  </a:defRPr>
                </a:lvl9pPr>
              </a:lstStyle>
              <a:p>
                <a:pPr marL="0" marR="0" lvl="0" indent="0" algn="ctr" defTabSz="819605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_tradnl" sz="1798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j-ea"/>
                  <a:cs typeface="+mj-cs"/>
                  <a:sym typeface="Calibri"/>
                </a:endParaRPr>
              </a:p>
            </p:txBody>
          </p:sp>
          <p:sp>
            <p:nvSpPr>
              <p:cNvPr id="87" name="TextBox 7">
                <a:extLst>
                  <a:ext uri="{FF2B5EF4-FFF2-40B4-BE49-F238E27FC236}">
                    <a16:creationId xmlns:a16="http://schemas.microsoft.com/office/drawing/2014/main" id="{3A0FFB3D-B26D-4511-8397-3EEAC9D15F62}"/>
                  </a:ext>
                </a:extLst>
              </p:cNvPr>
              <p:cNvSpPr txBox="1"/>
              <p:nvPr/>
            </p:nvSpPr>
            <p:spPr>
              <a:xfrm>
                <a:off x="125412" y="2384926"/>
                <a:ext cx="1966878" cy="65968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>
                <a:defPPr marL="0" marR="0" indent="0" algn="l" defTabSz="686074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351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</a:defRPr>
                </a:defPPr>
                <a:lvl1pPr marL="0" marR="0" indent="0" algn="l" defTabSz="686074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351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j-lt"/>
                    <a:ea typeface="+mj-ea"/>
                    <a:cs typeface="+mj-cs"/>
                    <a:sym typeface="Calibri"/>
                  </a:defRPr>
                </a:lvl1pPr>
                <a:lvl2pPr marL="0" marR="0" indent="343037" algn="l" defTabSz="686074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351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j-lt"/>
                    <a:ea typeface="+mj-ea"/>
                    <a:cs typeface="+mj-cs"/>
                    <a:sym typeface="Calibri"/>
                  </a:defRPr>
                </a:lvl2pPr>
                <a:lvl3pPr marL="0" marR="0" indent="686074" algn="l" defTabSz="686074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351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j-lt"/>
                    <a:ea typeface="+mj-ea"/>
                    <a:cs typeface="+mj-cs"/>
                    <a:sym typeface="Calibri"/>
                  </a:defRPr>
                </a:lvl3pPr>
                <a:lvl4pPr marL="0" marR="0" indent="1029111" algn="l" defTabSz="686074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351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j-lt"/>
                    <a:ea typeface="+mj-ea"/>
                    <a:cs typeface="+mj-cs"/>
                    <a:sym typeface="Calibri"/>
                  </a:defRPr>
                </a:lvl4pPr>
                <a:lvl5pPr marL="0" marR="0" indent="1372149" algn="l" defTabSz="686074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351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j-lt"/>
                    <a:ea typeface="+mj-ea"/>
                    <a:cs typeface="+mj-cs"/>
                    <a:sym typeface="Calibri"/>
                  </a:defRPr>
                </a:lvl5pPr>
                <a:lvl6pPr marL="0" marR="0" indent="1715186" algn="l" defTabSz="686074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351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j-lt"/>
                    <a:ea typeface="+mj-ea"/>
                    <a:cs typeface="+mj-cs"/>
                    <a:sym typeface="Calibri"/>
                  </a:defRPr>
                </a:lvl6pPr>
                <a:lvl7pPr marL="0" marR="0" indent="2058223" algn="l" defTabSz="686074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351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j-lt"/>
                    <a:ea typeface="+mj-ea"/>
                    <a:cs typeface="+mj-cs"/>
                    <a:sym typeface="Calibri"/>
                  </a:defRPr>
                </a:lvl7pPr>
                <a:lvl8pPr marL="0" marR="0" indent="2401260" algn="l" defTabSz="686074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351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j-lt"/>
                    <a:ea typeface="+mj-ea"/>
                    <a:cs typeface="+mj-cs"/>
                    <a:sym typeface="Calibri"/>
                  </a:defRPr>
                </a:lvl8pPr>
                <a:lvl9pPr marL="0" marR="0" indent="2744297" algn="l" defTabSz="686074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351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j-lt"/>
                    <a:ea typeface="+mj-ea"/>
                    <a:cs typeface="+mj-cs"/>
                    <a:sym typeface="Calibri"/>
                  </a:defRPr>
                </a:lvl9pPr>
              </a:lstStyle>
              <a:p>
                <a:pPr marR="0" lvl="0" algn="ctr" defTabSz="819605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tabLst/>
                  <a:defRPr/>
                </a:pPr>
                <a:r>
                  <a:rPr kumimoji="0" lang="es-ES_tradnl" sz="1465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j-ea"/>
                    <a:cs typeface="+mj-cs"/>
                    <a:sym typeface="Calibri"/>
                  </a:rPr>
                  <a:t>Desarrollo, ensamblaje, integración y verificación (AIT) en Chile de 7 Micro satélites de 23 </a:t>
                </a:r>
                <a:r>
                  <a:rPr kumimoji="0" lang="es-ES_tradnl" sz="1465" b="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j-ea"/>
                    <a:cs typeface="+mj-cs"/>
                    <a:sym typeface="Calibri"/>
                  </a:rPr>
                  <a:t>Kgs</a:t>
                </a:r>
                <a:endParaRPr kumimoji="0" lang="es-ES_tradnl" sz="1465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j-ea"/>
                  <a:cs typeface="+mj-cs"/>
                  <a:sym typeface="Calibri"/>
                </a:endParaRPr>
              </a:p>
            </p:txBody>
          </p:sp>
        </p:grpSp>
        <p:sp>
          <p:nvSpPr>
            <p:cNvPr id="88" name="CuadroTexto 87">
              <a:extLst>
                <a:ext uri="{FF2B5EF4-FFF2-40B4-BE49-F238E27FC236}">
                  <a16:creationId xmlns:a16="http://schemas.microsoft.com/office/drawing/2014/main" id="{76FA80A0-D92B-43E5-BFCD-E62AD8A09C19}"/>
                </a:ext>
              </a:extLst>
            </p:cNvPr>
            <p:cNvSpPr txBox="1"/>
            <p:nvPr/>
          </p:nvSpPr>
          <p:spPr>
            <a:xfrm>
              <a:off x="2562332" y="3319441"/>
              <a:ext cx="1793343" cy="40792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 marL="0" marR="0" indent="0" algn="l" defTabSz="686074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351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l" defTabSz="686074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351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Calibri"/>
                </a:defRPr>
              </a:lvl1pPr>
              <a:lvl2pPr marL="0" marR="0" indent="343037" algn="l" defTabSz="686074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351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Calibri"/>
                </a:defRPr>
              </a:lvl2pPr>
              <a:lvl3pPr marL="0" marR="0" indent="686074" algn="l" defTabSz="686074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351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Calibri"/>
                </a:defRPr>
              </a:lvl3pPr>
              <a:lvl4pPr marL="0" marR="0" indent="1029111" algn="l" defTabSz="686074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351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Calibri"/>
                </a:defRPr>
              </a:lvl4pPr>
              <a:lvl5pPr marL="0" marR="0" indent="1372149" algn="l" defTabSz="686074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351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Calibri"/>
                </a:defRPr>
              </a:lvl5pPr>
              <a:lvl6pPr marL="0" marR="0" indent="1715186" algn="l" defTabSz="686074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351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Calibri"/>
                </a:defRPr>
              </a:lvl6pPr>
              <a:lvl7pPr marL="0" marR="0" indent="2058223" algn="l" defTabSz="686074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351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Calibri"/>
                </a:defRPr>
              </a:lvl7pPr>
              <a:lvl8pPr marL="0" marR="0" indent="2401260" algn="l" defTabSz="686074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351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Calibri"/>
                </a:defRPr>
              </a:lvl8pPr>
              <a:lvl9pPr marL="0" marR="0" indent="2744297" algn="l" defTabSz="686074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351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Calibri"/>
                </a:defRPr>
              </a:lvl9pPr>
            </a:lstStyle>
            <a:p>
              <a:pPr marR="0" lvl="0" algn="ctr" defTabSz="819605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es-ES_tradnl" sz="1465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j-ea"/>
                  <a:cs typeface="+mj-cs"/>
                  <a:sym typeface="Calibri"/>
                </a:rPr>
                <a:t>Diseño y desarrollo de cargas útiles nacionales </a:t>
              </a:r>
            </a:p>
          </p:txBody>
        </p:sp>
        <p:pic>
          <p:nvPicPr>
            <p:cNvPr id="89" name="Imagen 88">
              <a:extLst>
                <a:ext uri="{FF2B5EF4-FFF2-40B4-BE49-F238E27FC236}">
                  <a16:creationId xmlns:a16="http://schemas.microsoft.com/office/drawing/2014/main" id="{7705F45D-F98F-4FB1-8BA1-39F6EA913B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/>
            <a:srcRect l="14057" t="15685" r="18810" b="12724"/>
            <a:stretch/>
          </p:blipFill>
          <p:spPr>
            <a:xfrm>
              <a:off x="2818517" y="3886091"/>
              <a:ext cx="1289002" cy="883654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71" name="Imagen 70">
              <a:extLst>
                <a:ext uri="{FF2B5EF4-FFF2-40B4-BE49-F238E27FC236}">
                  <a16:creationId xmlns:a16="http://schemas.microsoft.com/office/drawing/2014/main" id="{A22F7695-27C6-47F6-8E44-560F7599A22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854208" y="2323629"/>
              <a:ext cx="1773345" cy="544713"/>
            </a:xfrm>
            <a:prstGeom prst="rect">
              <a:avLst/>
            </a:prstGeom>
          </p:spPr>
        </p:pic>
        <p:pic>
          <p:nvPicPr>
            <p:cNvPr id="72" name="Imagen 71">
              <a:extLst>
                <a:ext uri="{FF2B5EF4-FFF2-40B4-BE49-F238E27FC236}">
                  <a16:creationId xmlns:a16="http://schemas.microsoft.com/office/drawing/2014/main" id="{A22F7695-27C6-47F6-8E44-560F7599A22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384093" y="2324041"/>
              <a:ext cx="1773345" cy="544713"/>
            </a:xfrm>
            <a:prstGeom prst="rect">
              <a:avLst/>
            </a:prstGeom>
          </p:spPr>
        </p:pic>
        <p:pic>
          <p:nvPicPr>
            <p:cNvPr id="75" name="Imagen 74">
              <a:extLst>
                <a:ext uri="{FF2B5EF4-FFF2-40B4-BE49-F238E27FC236}">
                  <a16:creationId xmlns:a16="http://schemas.microsoft.com/office/drawing/2014/main" id="{A22F7695-27C6-47F6-8E44-560F7599A22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50418" y="2637232"/>
              <a:ext cx="1773345" cy="544713"/>
            </a:xfrm>
            <a:prstGeom prst="rect">
              <a:avLst/>
            </a:prstGeom>
          </p:spPr>
        </p:pic>
        <p:pic>
          <p:nvPicPr>
            <p:cNvPr id="76" name="Imagen 75">
              <a:extLst>
                <a:ext uri="{FF2B5EF4-FFF2-40B4-BE49-F238E27FC236}">
                  <a16:creationId xmlns:a16="http://schemas.microsoft.com/office/drawing/2014/main" id="{A22F7695-27C6-47F6-8E44-560F7599A22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933514" y="2623325"/>
              <a:ext cx="1773345" cy="544713"/>
            </a:xfrm>
            <a:prstGeom prst="rect">
              <a:avLst/>
            </a:prstGeom>
          </p:spPr>
        </p:pic>
      </p:grpSp>
      <p:pic>
        <p:nvPicPr>
          <p:cNvPr id="114" name="Imagen 11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8936" y="124936"/>
            <a:ext cx="852049" cy="1102639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B30F7937-8FD6-AB7C-009D-199DACB195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3069" y="5213605"/>
            <a:ext cx="825320" cy="1198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48C90E4D-16C4-E11E-8FB5-B24510F69911}"/>
              </a:ext>
            </a:extLst>
          </p:cNvPr>
          <p:cNvPicPr>
            <a:picLocks noChangeAspect="1"/>
          </p:cNvPicPr>
          <p:nvPr/>
        </p:nvPicPr>
        <p:blipFill>
          <a:blip r:embed="rId17"/>
          <a:srcRect t="17168"/>
          <a:stretch/>
        </p:blipFill>
        <p:spPr>
          <a:xfrm>
            <a:off x="511838" y="3868739"/>
            <a:ext cx="1929047" cy="8988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02533FF6-7D5F-6BF5-2644-CD02E6B830D3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224163" y="-67574"/>
            <a:ext cx="1249788" cy="1243692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689BFD66-0F0D-44AC-C441-7A95FE726E6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8139" y="2421325"/>
            <a:ext cx="2054530" cy="1975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505537"/>
      </p:ext>
    </p:extLst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856FE62D-5CFE-0D1B-40B0-C2D4E2BC58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4661" y="1028872"/>
            <a:ext cx="2824400" cy="5748846"/>
          </a:xfrm>
          <a:prstGeom prst="rect">
            <a:avLst/>
          </a:prstGeom>
          <a:solidFill>
            <a:srgbClr val="1C1F30"/>
          </a:solidFill>
          <a:ln w="38100" cap="flat">
            <a:solidFill>
              <a:srgbClr val="6B34C1"/>
            </a:solidFill>
            <a:bevel/>
            <a:headEnd/>
            <a:tailEnd/>
          </a:ln>
          <a:effectLst/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64211936-4214-E364-FCEC-612EE819E7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1973" y="52001"/>
            <a:ext cx="10515600" cy="1325563"/>
          </a:xfrm>
        </p:spPr>
        <p:txBody>
          <a:bodyPr/>
          <a:lstStyle/>
          <a:p>
            <a:r>
              <a:rPr lang="es-CL" b="1" dirty="0">
                <a:solidFill>
                  <a:schemeClr val="bg1"/>
                </a:solidFill>
              </a:rPr>
              <a:t>Centro Espacial Nacional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E84AEEA-468A-1763-3E7F-37D6922CC2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333" y="1627033"/>
            <a:ext cx="4530467" cy="1772036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s-ES" sz="2933" b="1">
                <a:solidFill>
                  <a:srgbClr val="FFC000"/>
                </a:solidFill>
              </a:rPr>
              <a:t>El primer HUB tecnológico de desarrollo de tecnología y conocimiento espacial en Chile</a:t>
            </a:r>
            <a:endParaRPr lang="es-CL" sz="2933">
              <a:solidFill>
                <a:srgbClr val="FFC000"/>
              </a:solidFill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F2B917C4-4547-DAD7-EC5C-348FDA8A929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1667" y="-223206"/>
            <a:ext cx="2140467" cy="2236596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D41838C7-C876-9466-D6B3-078E4B46597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7576" y="120650"/>
            <a:ext cx="980783" cy="1269233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96CB7E03-F5BF-F416-B846-C09F57BB96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87" r="34611"/>
          <a:stretch/>
        </p:blipFill>
        <p:spPr bwMode="auto">
          <a:xfrm>
            <a:off x="-435519" y="3648537"/>
            <a:ext cx="4207133" cy="3209463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Freeform 6">
            <a:extLst>
              <a:ext uri="{FF2B5EF4-FFF2-40B4-BE49-F238E27FC236}">
                <a16:creationId xmlns:a16="http://schemas.microsoft.com/office/drawing/2014/main" id="{6E6445FC-751E-41BA-000E-4D07EAFB7B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4736" y="3293957"/>
            <a:ext cx="2314864" cy="3403251"/>
          </a:xfrm>
          <a:prstGeom prst="roundRect">
            <a:avLst>
              <a:gd name="adj" fmla="val 5500"/>
            </a:avLst>
          </a:prstGeom>
          <a:solidFill>
            <a:srgbClr val="1C1F30"/>
          </a:solidFill>
          <a:ln w="38100" cap="flat">
            <a:solidFill>
              <a:srgbClr val="6B34C1"/>
            </a:solidFill>
            <a:bevel/>
            <a:headEnd/>
            <a:tailEnd/>
          </a:ln>
          <a:effectLst/>
        </p:spPr>
        <p:txBody>
          <a:bodyPr wrap="none" anchor="ctr"/>
          <a:lstStyle>
            <a:defPPr>
              <a:defRPr lang="en-US"/>
            </a:defPPr>
            <a:lvl1pPr marL="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21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434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651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6868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086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303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9952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373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2190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3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" pitchFamily="2" charset="77"/>
              <a:ea typeface="+mn-ea"/>
              <a:cs typeface="+mn-cs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AA75C0F4-2F7A-FF38-90FA-6033E6E2D31E}"/>
              </a:ext>
            </a:extLst>
          </p:cNvPr>
          <p:cNvSpPr txBox="1"/>
          <p:nvPr/>
        </p:nvSpPr>
        <p:spPr>
          <a:xfrm>
            <a:off x="4622800" y="3434776"/>
            <a:ext cx="2336800" cy="3292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7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Espacio abierto para la innovación, investigación, desarrollo y emprendimiento que busca contribuir a convertir a Chile en un polo de desarrollo científico tecnológico, que sirva como motor para el desarrollo nacional.</a:t>
            </a:r>
            <a:endParaRPr kumimoji="0" lang="es-CL" sz="173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1" name="Imagen 10" descr="Logotipo&#10;&#10;Descripción generada automáticamente">
            <a:extLst>
              <a:ext uri="{FF2B5EF4-FFF2-40B4-BE49-F238E27FC236}">
                <a16:creationId xmlns:a16="http://schemas.microsoft.com/office/drawing/2014/main" id="{A8545D2F-5711-65D3-BD20-4A4987C381D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3837" y="1244600"/>
            <a:ext cx="1514727" cy="1772036"/>
          </a:xfrm>
          <a:prstGeom prst="rect">
            <a:avLst/>
          </a:prstGeom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id="{05E4CB79-929A-1ED3-83C8-C9C6CAE5120F}"/>
              </a:ext>
            </a:extLst>
          </p:cNvPr>
          <p:cNvSpPr txBox="1"/>
          <p:nvPr/>
        </p:nvSpPr>
        <p:spPr>
          <a:xfrm>
            <a:off x="8354661" y="5322380"/>
            <a:ext cx="2824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6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Infraestructura Habilitante</a:t>
            </a:r>
          </a:p>
        </p:txBody>
      </p:sp>
    </p:spTree>
    <p:extLst>
      <p:ext uri="{BB962C8B-B14F-4D97-AF65-F5344CB8AC3E}">
        <p14:creationId xmlns:p14="http://schemas.microsoft.com/office/powerpoint/2010/main" val="9961296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FACH 2023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FACH 2023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FACH 2023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Tema de Office">
  <a:themeElements>
    <a:clrScheme name="Verde azulado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Office 2013 - Tema de 2022">
  <a:themeElements>
    <a:clrScheme name="Office 2013 - Tema de 202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2013 - Tema de 2022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13 - Tema de 2022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14876</TotalTime>
  <Words>714</Words>
  <Application>Microsoft Macintosh PowerPoint</Application>
  <PresentationFormat>Panorámica</PresentationFormat>
  <Paragraphs>186</Paragraphs>
  <Slides>21</Slides>
  <Notes>9</Notes>
  <HiddenSlides>0</HiddenSlides>
  <MMClips>0</MMClips>
  <ScaleCrop>false</ScaleCrop>
  <HeadingPairs>
    <vt:vector size="6" baseType="variant">
      <vt:variant>
        <vt:lpstr>Fuentes usadas</vt:lpstr>
      </vt:variant>
      <vt:variant>
        <vt:i4>14</vt:i4>
      </vt:variant>
      <vt:variant>
        <vt:lpstr>Tema</vt:lpstr>
      </vt:variant>
      <vt:variant>
        <vt:i4>6</vt:i4>
      </vt:variant>
      <vt:variant>
        <vt:lpstr>Títulos de diapositiva</vt:lpstr>
      </vt:variant>
      <vt:variant>
        <vt:i4>21</vt:i4>
      </vt:variant>
    </vt:vector>
  </HeadingPairs>
  <TitlesOfParts>
    <vt:vector size="41" baseType="lpstr">
      <vt:lpstr>Arial Unicode MS</vt:lpstr>
      <vt:lpstr>Aptos</vt:lpstr>
      <vt:lpstr>Aptos Black</vt:lpstr>
      <vt:lpstr>Aptos Display</vt:lpstr>
      <vt:lpstr>Arial</vt:lpstr>
      <vt:lpstr>Calibri</vt:lpstr>
      <vt:lpstr>Calibri BOLD</vt:lpstr>
      <vt:lpstr>Calibri Light</vt:lpstr>
      <vt:lpstr>Cambria Math</vt:lpstr>
      <vt:lpstr>Century Gothic</vt:lpstr>
      <vt:lpstr>Cinzel</vt:lpstr>
      <vt:lpstr>Cy Grotesk Key Bold</vt:lpstr>
      <vt:lpstr>DM Sans</vt:lpstr>
      <vt:lpstr>Poppins</vt:lpstr>
      <vt:lpstr>FACH 2023</vt:lpstr>
      <vt:lpstr>1_FACH 2023</vt:lpstr>
      <vt:lpstr>2_FACH 2023</vt:lpstr>
      <vt:lpstr>1_Tema de Office</vt:lpstr>
      <vt:lpstr>Office 2013 - Tema de 2022</vt:lpstr>
      <vt:lpstr>2_Tema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SISTEMA NACIONAL SATELITAL (SNSAT)</vt:lpstr>
      <vt:lpstr>Centro Espacial Nacional</vt:lpstr>
      <vt:lpstr>Presentación de PowerPoint</vt:lpstr>
      <vt:lpstr>Presentación de PowerPoint</vt:lpstr>
      <vt:lpstr>Presentación de PowerPoint</vt:lpstr>
      <vt:lpstr>Presentación de PowerPoint</vt:lpstr>
      <vt:lpstr>MODELO DE INNOVACIÓN TRIPLE HÉLICE</vt:lpstr>
      <vt:lpstr>OPORTUNIDADES DE DESARROLLO TECNOLÓGICO</vt:lpstr>
      <vt:lpstr>REQUERIMIENTOS TÉCNICOS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 PROGRAMA ESPACIAL NACIONAL</dc:title>
  <cp:lastModifiedBy>Hector Gonzalo Contreras Cofre</cp:lastModifiedBy>
  <cp:revision>45</cp:revision>
  <dcterms:modified xsi:type="dcterms:W3CDTF">2024-10-09T10:23:08Z</dcterms:modified>
</cp:coreProperties>
</file>